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1"/>
  </p:notesMasterIdLst>
  <p:handoutMasterIdLst>
    <p:handoutMasterId r:id="rId22"/>
  </p:handoutMasterIdLst>
  <p:sldIdLst>
    <p:sldId id="256" r:id="rId3"/>
    <p:sldId id="835" r:id="rId4"/>
    <p:sldId id="838" r:id="rId5"/>
    <p:sldId id="840" r:id="rId6"/>
    <p:sldId id="837" r:id="rId7"/>
    <p:sldId id="839" r:id="rId8"/>
    <p:sldId id="842" r:id="rId9"/>
    <p:sldId id="844" r:id="rId10"/>
    <p:sldId id="843" r:id="rId11"/>
    <p:sldId id="847" r:id="rId12"/>
    <p:sldId id="848" r:id="rId13"/>
    <p:sldId id="849" r:id="rId14"/>
    <p:sldId id="846" r:id="rId15"/>
    <p:sldId id="853" r:id="rId16"/>
    <p:sldId id="854" r:id="rId17"/>
    <p:sldId id="851" r:id="rId18"/>
    <p:sldId id="841" r:id="rId19"/>
    <p:sldId id="297" r:id="rId20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D00"/>
    <a:srgbClr val="F39639"/>
    <a:srgbClr val="EFEFEF"/>
    <a:srgbClr val="8D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9" autoAdjust="0"/>
    <p:restoredTop sz="94660"/>
  </p:normalViewPr>
  <p:slideViewPr>
    <p:cSldViewPr snapToGrid="0">
      <p:cViewPr>
        <p:scale>
          <a:sx n="110" d="100"/>
          <a:sy n="110" d="100"/>
        </p:scale>
        <p:origin x="-606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2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DA543-E310-46D0-86E0-E002AF28B9A8}" type="doc">
      <dgm:prSet loTypeId="urn:microsoft.com/office/officeart/2009/3/layout/HorizontalOrganizationChart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3281C1B3-6CBE-4B62-834D-131A6C579E74}">
      <dgm:prSet custT="1"/>
      <dgm:spPr>
        <a:solidFill>
          <a:srgbClr val="F39639"/>
        </a:solidFill>
      </dgm:spPr>
      <dgm:t>
        <a:bodyPr/>
        <a:lstStyle/>
        <a:p>
          <a:pPr rtl="0"/>
          <a:r>
            <a:rPr lang="es-MX" sz="1800" smtClean="0">
              <a:latin typeface="Arial Narrow" pitchFamily="34" charset="0"/>
            </a:rPr>
            <a:t>Debe optar entre dos alternativas:</a:t>
          </a:r>
          <a:endParaRPr lang="es-AR" sz="1800" dirty="0">
            <a:latin typeface="Arial Narrow" pitchFamily="34" charset="0"/>
          </a:endParaRPr>
        </a:p>
      </dgm:t>
    </dgm:pt>
    <dgm:pt modelId="{2326E68C-1CF4-4661-8974-83F683FCA462}" type="parTrans" cxnId="{21DB2FC6-29C6-4704-A039-6B45CFE062CA}">
      <dgm:prSet/>
      <dgm:spPr/>
      <dgm:t>
        <a:bodyPr/>
        <a:lstStyle/>
        <a:p>
          <a:endParaRPr lang="es-AR"/>
        </a:p>
      </dgm:t>
    </dgm:pt>
    <dgm:pt modelId="{21685C21-C6CF-4C68-9E21-9CFD0F57CB20}" type="sibTrans" cxnId="{21DB2FC6-29C6-4704-A039-6B45CFE062CA}">
      <dgm:prSet/>
      <dgm:spPr/>
      <dgm:t>
        <a:bodyPr/>
        <a:lstStyle/>
        <a:p>
          <a:endParaRPr lang="es-AR"/>
        </a:p>
      </dgm:t>
    </dgm:pt>
    <dgm:pt modelId="{FF762436-DAF8-4EB9-B1C5-22A2142ECF84}">
      <dgm:prSet custT="1"/>
      <dgm:spPr>
        <a:solidFill>
          <a:srgbClr val="F39639"/>
        </a:solidFill>
      </dgm:spPr>
      <dgm:t>
        <a:bodyPr/>
        <a:lstStyle/>
        <a:p>
          <a:pPr rtl="0"/>
          <a:r>
            <a:rPr lang="es-MX" sz="1800" b="1" dirty="0" smtClean="0">
              <a:latin typeface="Arial Narrow" pitchFamily="34" charset="0"/>
            </a:rPr>
            <a:t>Ajustar en la declaración jurada</a:t>
          </a:r>
          <a:endParaRPr lang="es-AR" sz="1800" b="1" dirty="0">
            <a:latin typeface="Arial Narrow" pitchFamily="34" charset="0"/>
          </a:endParaRPr>
        </a:p>
      </dgm:t>
    </dgm:pt>
    <dgm:pt modelId="{ADBBA456-73DC-4004-87AC-36DE92815B61}" type="parTrans" cxnId="{C5A90C44-FFF0-4C9C-A408-C4021C8F2C60}">
      <dgm:prSet/>
      <dgm:spPr/>
      <dgm:t>
        <a:bodyPr/>
        <a:lstStyle/>
        <a:p>
          <a:endParaRPr lang="es-AR"/>
        </a:p>
      </dgm:t>
    </dgm:pt>
    <dgm:pt modelId="{09A5F549-CD56-4CC5-AD28-2F1ACE1D4905}" type="sibTrans" cxnId="{C5A90C44-FFF0-4C9C-A408-C4021C8F2C60}">
      <dgm:prSet/>
      <dgm:spPr/>
      <dgm:t>
        <a:bodyPr/>
        <a:lstStyle/>
        <a:p>
          <a:endParaRPr lang="es-AR"/>
        </a:p>
      </dgm:t>
    </dgm:pt>
    <dgm:pt modelId="{2E41CFF7-A6F1-4002-8121-186047E66C20}">
      <dgm:prSet custT="1"/>
      <dgm:spPr>
        <a:solidFill>
          <a:srgbClr val="F39639"/>
        </a:solidFill>
      </dgm:spPr>
      <dgm:t>
        <a:bodyPr/>
        <a:lstStyle/>
        <a:p>
          <a:pPr rtl="0"/>
          <a:r>
            <a:rPr lang="es-MX" sz="1800" dirty="0" smtClean="0">
              <a:latin typeface="Arial Narrow" pitchFamily="34" charset="0"/>
            </a:rPr>
            <a:t>Asumir el riesgo de </a:t>
          </a:r>
          <a:r>
            <a:rPr lang="es-MX" sz="1800" b="1" dirty="0" smtClean="0">
              <a:latin typeface="Arial Narrow" pitchFamily="34" charset="0"/>
            </a:rPr>
            <a:t>verificación y determinación de oficio</a:t>
          </a:r>
          <a:r>
            <a:rPr lang="es-MX" sz="1800" dirty="0" smtClean="0">
              <a:latin typeface="Arial Narrow" pitchFamily="34" charset="0"/>
            </a:rPr>
            <a:t> por parte de la Administración.</a:t>
          </a:r>
        </a:p>
        <a:p>
          <a:pPr rtl="0"/>
          <a:r>
            <a:rPr lang="es-MX" sz="1800" dirty="0" smtClean="0">
              <a:latin typeface="Arial Narrow" pitchFamily="34" charset="0"/>
            </a:rPr>
            <a:t>Acción declarativa de inconstitucionalidad + medida cautelar.</a:t>
          </a:r>
          <a:endParaRPr lang="es-AR" sz="1800" dirty="0">
            <a:latin typeface="Arial Narrow" pitchFamily="34" charset="0"/>
          </a:endParaRPr>
        </a:p>
      </dgm:t>
    </dgm:pt>
    <dgm:pt modelId="{EB63A964-709A-4CD9-813D-7C9D577A089E}" type="parTrans" cxnId="{65AAA394-FBB0-4516-B3D5-5ECD7E493C3D}">
      <dgm:prSet/>
      <dgm:spPr/>
      <dgm:t>
        <a:bodyPr/>
        <a:lstStyle/>
        <a:p>
          <a:endParaRPr lang="es-AR"/>
        </a:p>
      </dgm:t>
    </dgm:pt>
    <dgm:pt modelId="{2088EA02-EF1A-4EEF-BC91-50E5AE451284}" type="sibTrans" cxnId="{65AAA394-FBB0-4516-B3D5-5ECD7E493C3D}">
      <dgm:prSet/>
      <dgm:spPr/>
      <dgm:t>
        <a:bodyPr/>
        <a:lstStyle/>
        <a:p>
          <a:endParaRPr lang="es-AR"/>
        </a:p>
      </dgm:t>
    </dgm:pt>
    <dgm:pt modelId="{B573B1C2-F1F6-46AD-B329-F3FE58076E01}">
      <dgm:prSet custT="1"/>
      <dgm:spPr>
        <a:solidFill>
          <a:srgbClr val="F39639"/>
        </a:solidFill>
      </dgm:spPr>
      <dgm:t>
        <a:bodyPr/>
        <a:lstStyle/>
        <a:p>
          <a:pPr rtl="0"/>
          <a:r>
            <a:rPr lang="es-MX" sz="1800" b="1" dirty="0" smtClean="0">
              <a:latin typeface="Arial Narrow" pitchFamily="34" charset="0"/>
            </a:rPr>
            <a:t>No ajustar y promover repetición</a:t>
          </a:r>
          <a:endParaRPr lang="es-AR" sz="1800" b="1" dirty="0">
            <a:latin typeface="Arial Narrow" pitchFamily="34" charset="0"/>
          </a:endParaRPr>
        </a:p>
      </dgm:t>
    </dgm:pt>
    <dgm:pt modelId="{41C1A469-5054-4E5B-86BC-9DD382EC3151}" type="parTrans" cxnId="{FFA3FA76-4ACA-40A9-AC2F-AA9C0545CBAB}">
      <dgm:prSet/>
      <dgm:spPr/>
      <dgm:t>
        <a:bodyPr/>
        <a:lstStyle/>
        <a:p>
          <a:endParaRPr lang="es-AR"/>
        </a:p>
      </dgm:t>
    </dgm:pt>
    <dgm:pt modelId="{7E5D1B1E-DEDD-4218-88EC-1AF606EFEAE0}" type="sibTrans" cxnId="{FFA3FA76-4ACA-40A9-AC2F-AA9C0545CBAB}">
      <dgm:prSet/>
      <dgm:spPr/>
      <dgm:t>
        <a:bodyPr/>
        <a:lstStyle/>
        <a:p>
          <a:endParaRPr lang="es-AR"/>
        </a:p>
      </dgm:t>
    </dgm:pt>
    <dgm:pt modelId="{96625EEC-E186-4BF2-9448-7180F70093FF}">
      <dgm:prSet custT="1"/>
      <dgm:spPr>
        <a:solidFill>
          <a:srgbClr val="F39639"/>
        </a:solidFill>
      </dgm:spPr>
      <dgm:t>
        <a:bodyPr/>
        <a:lstStyle/>
        <a:p>
          <a:pPr rtl="0"/>
          <a:r>
            <a:rPr lang="es-MX" sz="1800" smtClean="0">
              <a:latin typeface="Arial Narrow" pitchFamily="34" charset="0"/>
            </a:rPr>
            <a:t>Ingresar el impuesto “pleno” </a:t>
          </a:r>
          <a:r>
            <a:rPr lang="es-MX" sz="1800" b="1" smtClean="0">
              <a:latin typeface="Arial Narrow" pitchFamily="34" charset="0"/>
            </a:rPr>
            <a:t>sin ajustes</a:t>
          </a:r>
          <a:r>
            <a:rPr lang="es-MX" sz="1800" smtClean="0">
              <a:latin typeface="Arial Narrow" pitchFamily="34" charset="0"/>
            </a:rPr>
            <a:t>. </a:t>
          </a:r>
        </a:p>
        <a:p>
          <a:pPr rtl="0"/>
          <a:r>
            <a:rPr lang="es-MX" sz="1800" smtClean="0">
              <a:latin typeface="Arial Narrow" pitchFamily="34" charset="0"/>
            </a:rPr>
            <a:t>Luego iniciar un </a:t>
          </a:r>
          <a:r>
            <a:rPr lang="es-MX" sz="1800" b="1" smtClean="0">
              <a:latin typeface="Arial Narrow" pitchFamily="34" charset="0"/>
            </a:rPr>
            <a:t>reclamo de repetición</a:t>
          </a:r>
          <a:r>
            <a:rPr lang="es-MX" sz="1800" smtClean="0">
              <a:latin typeface="Arial Narrow" pitchFamily="34" charset="0"/>
            </a:rPr>
            <a:t> para recuperar el tributo abonado en exceso.</a:t>
          </a:r>
          <a:endParaRPr lang="es-AR" sz="1800" dirty="0">
            <a:latin typeface="Arial Narrow" pitchFamily="34" charset="0"/>
          </a:endParaRPr>
        </a:p>
      </dgm:t>
    </dgm:pt>
    <dgm:pt modelId="{4D9E6278-DE8A-478D-98F0-D5E5CAB80586}" type="parTrans" cxnId="{A42A4221-255F-49E5-968B-77FD898D03E4}">
      <dgm:prSet/>
      <dgm:spPr/>
      <dgm:t>
        <a:bodyPr/>
        <a:lstStyle/>
        <a:p>
          <a:endParaRPr lang="es-AR"/>
        </a:p>
      </dgm:t>
    </dgm:pt>
    <dgm:pt modelId="{1207ADA2-FBA0-4344-9B36-78401BBB7931}" type="sibTrans" cxnId="{A42A4221-255F-49E5-968B-77FD898D03E4}">
      <dgm:prSet/>
      <dgm:spPr/>
      <dgm:t>
        <a:bodyPr/>
        <a:lstStyle/>
        <a:p>
          <a:endParaRPr lang="es-AR"/>
        </a:p>
      </dgm:t>
    </dgm:pt>
    <dgm:pt modelId="{8018FF13-7D4B-4A16-80F4-E30EEF8FBDE2}" type="pres">
      <dgm:prSet presAssocID="{BFBDA543-E310-46D0-86E0-E002AF28B9A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  <dgm:pt modelId="{EC82FCFB-B44B-44D9-8FAE-60486D1EFD0E}" type="pres">
      <dgm:prSet presAssocID="{3281C1B3-6CBE-4B62-834D-131A6C579E74}" presName="hierRoot1" presStyleCnt="0">
        <dgm:presLayoutVars>
          <dgm:hierBranch val="init"/>
        </dgm:presLayoutVars>
      </dgm:prSet>
      <dgm:spPr/>
      <dgm:t>
        <a:bodyPr/>
        <a:lstStyle/>
        <a:p>
          <a:endParaRPr lang="es-AR"/>
        </a:p>
      </dgm:t>
    </dgm:pt>
    <dgm:pt modelId="{1971B050-4345-498F-BB5D-089532A4F7B8}" type="pres">
      <dgm:prSet presAssocID="{3281C1B3-6CBE-4B62-834D-131A6C579E74}" presName="rootComposite1" presStyleCnt="0"/>
      <dgm:spPr/>
      <dgm:t>
        <a:bodyPr/>
        <a:lstStyle/>
        <a:p>
          <a:endParaRPr lang="es-AR"/>
        </a:p>
      </dgm:t>
    </dgm:pt>
    <dgm:pt modelId="{C6CC0862-7DBE-4BF6-8291-E9681523EFE9}" type="pres">
      <dgm:prSet presAssocID="{3281C1B3-6CBE-4B62-834D-131A6C579E74}" presName="rootText1" presStyleLbl="node0" presStyleIdx="0" presStyleCnt="1" custScaleX="48941" custLinFactNeighborX="-8344" custLinFactNeighborY="182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361D21E8-1669-4D09-A473-632387F6769B}" type="pres">
      <dgm:prSet presAssocID="{3281C1B3-6CBE-4B62-834D-131A6C579E74}" presName="rootConnector1" presStyleLbl="node1" presStyleIdx="0" presStyleCnt="0"/>
      <dgm:spPr/>
      <dgm:t>
        <a:bodyPr/>
        <a:lstStyle/>
        <a:p>
          <a:endParaRPr lang="es-AR"/>
        </a:p>
      </dgm:t>
    </dgm:pt>
    <dgm:pt modelId="{DC137790-7E9F-4E6A-9092-EA725D523EB6}" type="pres">
      <dgm:prSet presAssocID="{3281C1B3-6CBE-4B62-834D-131A6C579E74}" presName="hierChild2" presStyleCnt="0"/>
      <dgm:spPr/>
      <dgm:t>
        <a:bodyPr/>
        <a:lstStyle/>
        <a:p>
          <a:endParaRPr lang="es-AR"/>
        </a:p>
      </dgm:t>
    </dgm:pt>
    <dgm:pt modelId="{4FEB6E12-6706-431B-AA48-11C3374F26E9}" type="pres">
      <dgm:prSet presAssocID="{ADBBA456-73DC-4004-87AC-36DE92815B61}" presName="Name64" presStyleLbl="parChTrans1D2" presStyleIdx="0" presStyleCnt="2"/>
      <dgm:spPr/>
      <dgm:t>
        <a:bodyPr/>
        <a:lstStyle/>
        <a:p>
          <a:endParaRPr lang="es-AR"/>
        </a:p>
      </dgm:t>
    </dgm:pt>
    <dgm:pt modelId="{A62D9360-A96B-4230-B9D1-805D3D2B9C8B}" type="pres">
      <dgm:prSet presAssocID="{FF762436-DAF8-4EB9-B1C5-22A2142ECF84}" presName="hierRoot2" presStyleCnt="0">
        <dgm:presLayoutVars>
          <dgm:hierBranch val="init"/>
        </dgm:presLayoutVars>
      </dgm:prSet>
      <dgm:spPr/>
      <dgm:t>
        <a:bodyPr/>
        <a:lstStyle/>
        <a:p>
          <a:endParaRPr lang="es-AR"/>
        </a:p>
      </dgm:t>
    </dgm:pt>
    <dgm:pt modelId="{BDC9521B-AEF1-4F40-874F-D8678BCFD0E6}" type="pres">
      <dgm:prSet presAssocID="{FF762436-DAF8-4EB9-B1C5-22A2142ECF84}" presName="rootComposite" presStyleCnt="0"/>
      <dgm:spPr/>
      <dgm:t>
        <a:bodyPr/>
        <a:lstStyle/>
        <a:p>
          <a:endParaRPr lang="es-AR"/>
        </a:p>
      </dgm:t>
    </dgm:pt>
    <dgm:pt modelId="{7029692D-226C-49FA-9367-28D9359A5034}" type="pres">
      <dgm:prSet presAssocID="{FF762436-DAF8-4EB9-B1C5-22A2142ECF84}" presName="rootText" presStyleLbl="node2" presStyleIdx="0" presStyleCnt="2" custScaleX="70547" custLinFactNeighborX="-7506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0342400B-2E16-4713-9309-AB34B2C777B8}" type="pres">
      <dgm:prSet presAssocID="{FF762436-DAF8-4EB9-B1C5-22A2142ECF84}" presName="rootConnector" presStyleLbl="node2" presStyleIdx="0" presStyleCnt="2"/>
      <dgm:spPr/>
      <dgm:t>
        <a:bodyPr/>
        <a:lstStyle/>
        <a:p>
          <a:endParaRPr lang="es-AR"/>
        </a:p>
      </dgm:t>
    </dgm:pt>
    <dgm:pt modelId="{7B732BB8-C1B1-47C3-AD60-78BC301F66D5}" type="pres">
      <dgm:prSet presAssocID="{FF762436-DAF8-4EB9-B1C5-22A2142ECF84}" presName="hierChild4" presStyleCnt="0"/>
      <dgm:spPr/>
      <dgm:t>
        <a:bodyPr/>
        <a:lstStyle/>
        <a:p>
          <a:endParaRPr lang="es-AR"/>
        </a:p>
      </dgm:t>
    </dgm:pt>
    <dgm:pt modelId="{E4AA9B57-13C2-4EBC-B489-5F6EAB25E99E}" type="pres">
      <dgm:prSet presAssocID="{EB63A964-709A-4CD9-813D-7C9D577A089E}" presName="Name64" presStyleLbl="parChTrans1D3" presStyleIdx="0" presStyleCnt="2"/>
      <dgm:spPr/>
      <dgm:t>
        <a:bodyPr/>
        <a:lstStyle/>
        <a:p>
          <a:endParaRPr lang="es-AR"/>
        </a:p>
      </dgm:t>
    </dgm:pt>
    <dgm:pt modelId="{B379E411-B06C-4B38-ABF4-BC85B2044AB0}" type="pres">
      <dgm:prSet presAssocID="{2E41CFF7-A6F1-4002-8121-186047E66C20}" presName="hierRoot2" presStyleCnt="0">
        <dgm:presLayoutVars>
          <dgm:hierBranch val="init"/>
        </dgm:presLayoutVars>
      </dgm:prSet>
      <dgm:spPr/>
      <dgm:t>
        <a:bodyPr/>
        <a:lstStyle/>
        <a:p>
          <a:endParaRPr lang="es-AR"/>
        </a:p>
      </dgm:t>
    </dgm:pt>
    <dgm:pt modelId="{14C8707A-ED14-4FB8-B2C2-1CED37B9B8D6}" type="pres">
      <dgm:prSet presAssocID="{2E41CFF7-A6F1-4002-8121-186047E66C20}" presName="rootComposite" presStyleCnt="0"/>
      <dgm:spPr/>
      <dgm:t>
        <a:bodyPr/>
        <a:lstStyle/>
        <a:p>
          <a:endParaRPr lang="es-AR"/>
        </a:p>
      </dgm:t>
    </dgm:pt>
    <dgm:pt modelId="{604B85CA-613E-4559-BD76-D567866FA244}" type="pres">
      <dgm:prSet presAssocID="{2E41CFF7-A6F1-4002-8121-186047E66C20}" presName="rootText" presStyleLbl="node3" presStyleIdx="0" presStyleCnt="2" custScaleX="155847" custScaleY="149630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1B1CEE3A-6BC4-41B9-AE5C-51E9818EAA6D}" type="pres">
      <dgm:prSet presAssocID="{2E41CFF7-A6F1-4002-8121-186047E66C20}" presName="rootConnector" presStyleLbl="node3" presStyleIdx="0" presStyleCnt="2"/>
      <dgm:spPr/>
      <dgm:t>
        <a:bodyPr/>
        <a:lstStyle/>
        <a:p>
          <a:endParaRPr lang="es-AR"/>
        </a:p>
      </dgm:t>
    </dgm:pt>
    <dgm:pt modelId="{A594C064-D3AA-45F7-A15B-EA3218FF103D}" type="pres">
      <dgm:prSet presAssocID="{2E41CFF7-A6F1-4002-8121-186047E66C20}" presName="hierChild4" presStyleCnt="0"/>
      <dgm:spPr/>
      <dgm:t>
        <a:bodyPr/>
        <a:lstStyle/>
        <a:p>
          <a:endParaRPr lang="es-AR"/>
        </a:p>
      </dgm:t>
    </dgm:pt>
    <dgm:pt modelId="{CE956AFE-B796-4F72-8010-E01707485811}" type="pres">
      <dgm:prSet presAssocID="{2E41CFF7-A6F1-4002-8121-186047E66C20}" presName="hierChild5" presStyleCnt="0"/>
      <dgm:spPr/>
      <dgm:t>
        <a:bodyPr/>
        <a:lstStyle/>
        <a:p>
          <a:endParaRPr lang="es-AR"/>
        </a:p>
      </dgm:t>
    </dgm:pt>
    <dgm:pt modelId="{A6A0E979-23E9-434E-8339-4B4F1C974924}" type="pres">
      <dgm:prSet presAssocID="{FF762436-DAF8-4EB9-B1C5-22A2142ECF84}" presName="hierChild5" presStyleCnt="0"/>
      <dgm:spPr/>
      <dgm:t>
        <a:bodyPr/>
        <a:lstStyle/>
        <a:p>
          <a:endParaRPr lang="es-AR"/>
        </a:p>
      </dgm:t>
    </dgm:pt>
    <dgm:pt modelId="{D7BE701F-7D27-48EE-BFE6-E30122B65034}" type="pres">
      <dgm:prSet presAssocID="{41C1A469-5054-4E5B-86BC-9DD382EC3151}" presName="Name64" presStyleLbl="parChTrans1D2" presStyleIdx="1" presStyleCnt="2"/>
      <dgm:spPr/>
      <dgm:t>
        <a:bodyPr/>
        <a:lstStyle/>
        <a:p>
          <a:endParaRPr lang="es-AR"/>
        </a:p>
      </dgm:t>
    </dgm:pt>
    <dgm:pt modelId="{B4F3985B-A1AC-49FA-9221-32E849153E03}" type="pres">
      <dgm:prSet presAssocID="{B573B1C2-F1F6-46AD-B329-F3FE58076E01}" presName="hierRoot2" presStyleCnt="0">
        <dgm:presLayoutVars>
          <dgm:hierBranch val="init"/>
        </dgm:presLayoutVars>
      </dgm:prSet>
      <dgm:spPr/>
      <dgm:t>
        <a:bodyPr/>
        <a:lstStyle/>
        <a:p>
          <a:endParaRPr lang="es-AR"/>
        </a:p>
      </dgm:t>
    </dgm:pt>
    <dgm:pt modelId="{53CA023E-67CD-468B-B33F-F7B618D74019}" type="pres">
      <dgm:prSet presAssocID="{B573B1C2-F1F6-46AD-B329-F3FE58076E01}" presName="rootComposite" presStyleCnt="0"/>
      <dgm:spPr/>
      <dgm:t>
        <a:bodyPr/>
        <a:lstStyle/>
        <a:p>
          <a:endParaRPr lang="es-AR"/>
        </a:p>
      </dgm:t>
    </dgm:pt>
    <dgm:pt modelId="{5D9FFE42-7E4F-42A9-8B36-C3ACB1A33BF9}" type="pres">
      <dgm:prSet presAssocID="{B573B1C2-F1F6-46AD-B329-F3FE58076E01}" presName="rootText" presStyleLbl="node2" presStyleIdx="1" presStyleCnt="2" custScaleX="70547" custLinFactNeighborX="-7506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B03EBCEF-7574-4C6D-828A-2B4032D1756D}" type="pres">
      <dgm:prSet presAssocID="{B573B1C2-F1F6-46AD-B329-F3FE58076E01}" presName="rootConnector" presStyleLbl="node2" presStyleIdx="1" presStyleCnt="2"/>
      <dgm:spPr/>
      <dgm:t>
        <a:bodyPr/>
        <a:lstStyle/>
        <a:p>
          <a:endParaRPr lang="es-AR"/>
        </a:p>
      </dgm:t>
    </dgm:pt>
    <dgm:pt modelId="{94BF95A6-E4D3-4423-A4E5-37A60A527506}" type="pres">
      <dgm:prSet presAssocID="{B573B1C2-F1F6-46AD-B329-F3FE58076E01}" presName="hierChild4" presStyleCnt="0"/>
      <dgm:spPr/>
      <dgm:t>
        <a:bodyPr/>
        <a:lstStyle/>
        <a:p>
          <a:endParaRPr lang="es-AR"/>
        </a:p>
      </dgm:t>
    </dgm:pt>
    <dgm:pt modelId="{25E0D31D-3CDD-4778-97BF-15D263208C4B}" type="pres">
      <dgm:prSet presAssocID="{4D9E6278-DE8A-478D-98F0-D5E5CAB80586}" presName="Name64" presStyleLbl="parChTrans1D3" presStyleIdx="1" presStyleCnt="2"/>
      <dgm:spPr/>
      <dgm:t>
        <a:bodyPr/>
        <a:lstStyle/>
        <a:p>
          <a:endParaRPr lang="es-AR"/>
        </a:p>
      </dgm:t>
    </dgm:pt>
    <dgm:pt modelId="{F422E7E2-1390-483C-92CC-74DFDE5CB404}" type="pres">
      <dgm:prSet presAssocID="{96625EEC-E186-4BF2-9448-7180F70093FF}" presName="hierRoot2" presStyleCnt="0">
        <dgm:presLayoutVars>
          <dgm:hierBranch val="init"/>
        </dgm:presLayoutVars>
      </dgm:prSet>
      <dgm:spPr/>
      <dgm:t>
        <a:bodyPr/>
        <a:lstStyle/>
        <a:p>
          <a:endParaRPr lang="es-AR"/>
        </a:p>
      </dgm:t>
    </dgm:pt>
    <dgm:pt modelId="{A5FBB3EB-4D1E-417F-A499-ED7D594CCA58}" type="pres">
      <dgm:prSet presAssocID="{96625EEC-E186-4BF2-9448-7180F70093FF}" presName="rootComposite" presStyleCnt="0"/>
      <dgm:spPr/>
      <dgm:t>
        <a:bodyPr/>
        <a:lstStyle/>
        <a:p>
          <a:endParaRPr lang="es-AR"/>
        </a:p>
      </dgm:t>
    </dgm:pt>
    <dgm:pt modelId="{A860BE2D-AA7A-4F82-9C37-2EFD92FE4044}" type="pres">
      <dgm:prSet presAssocID="{96625EEC-E186-4BF2-9448-7180F70093FF}" presName="rootText" presStyleLbl="node3" presStyleIdx="1" presStyleCnt="2" custScaleX="155847" custScaleY="149630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5EAFB544-1049-45ED-B73A-7CFC659CA512}" type="pres">
      <dgm:prSet presAssocID="{96625EEC-E186-4BF2-9448-7180F70093FF}" presName="rootConnector" presStyleLbl="node3" presStyleIdx="1" presStyleCnt="2"/>
      <dgm:spPr/>
      <dgm:t>
        <a:bodyPr/>
        <a:lstStyle/>
        <a:p>
          <a:endParaRPr lang="es-AR"/>
        </a:p>
      </dgm:t>
    </dgm:pt>
    <dgm:pt modelId="{1FD35D88-4712-4809-A7BA-553CFDFBFBC2}" type="pres">
      <dgm:prSet presAssocID="{96625EEC-E186-4BF2-9448-7180F70093FF}" presName="hierChild4" presStyleCnt="0"/>
      <dgm:spPr/>
      <dgm:t>
        <a:bodyPr/>
        <a:lstStyle/>
        <a:p>
          <a:endParaRPr lang="es-AR"/>
        </a:p>
      </dgm:t>
    </dgm:pt>
    <dgm:pt modelId="{1853F9D9-75C5-4799-B157-F9B9760A4208}" type="pres">
      <dgm:prSet presAssocID="{96625EEC-E186-4BF2-9448-7180F70093FF}" presName="hierChild5" presStyleCnt="0"/>
      <dgm:spPr/>
      <dgm:t>
        <a:bodyPr/>
        <a:lstStyle/>
        <a:p>
          <a:endParaRPr lang="es-AR"/>
        </a:p>
      </dgm:t>
    </dgm:pt>
    <dgm:pt modelId="{787ACD35-DBE0-4E23-89EC-B13DF2A648DE}" type="pres">
      <dgm:prSet presAssocID="{B573B1C2-F1F6-46AD-B329-F3FE58076E01}" presName="hierChild5" presStyleCnt="0"/>
      <dgm:spPr/>
      <dgm:t>
        <a:bodyPr/>
        <a:lstStyle/>
        <a:p>
          <a:endParaRPr lang="es-AR"/>
        </a:p>
      </dgm:t>
    </dgm:pt>
    <dgm:pt modelId="{69C319D3-C819-495A-AC6A-DE1A64E18CE6}" type="pres">
      <dgm:prSet presAssocID="{3281C1B3-6CBE-4B62-834D-131A6C579E74}" presName="hierChild3" presStyleCnt="0"/>
      <dgm:spPr/>
      <dgm:t>
        <a:bodyPr/>
        <a:lstStyle/>
        <a:p>
          <a:endParaRPr lang="es-AR"/>
        </a:p>
      </dgm:t>
    </dgm:pt>
  </dgm:ptLst>
  <dgm:cxnLst>
    <dgm:cxn modelId="{EBA9CFB3-278C-48AC-9F79-D9C12120A2B5}" type="presOf" srcId="{2E41CFF7-A6F1-4002-8121-186047E66C20}" destId="{604B85CA-613E-4559-BD76-D567866FA244}" srcOrd="0" destOrd="0" presId="urn:microsoft.com/office/officeart/2009/3/layout/HorizontalOrganizationChart"/>
    <dgm:cxn modelId="{CDDC989B-0304-4E94-B2DF-2DAF06A98D7B}" type="presOf" srcId="{B573B1C2-F1F6-46AD-B329-F3FE58076E01}" destId="{5D9FFE42-7E4F-42A9-8B36-C3ACB1A33BF9}" srcOrd="0" destOrd="0" presId="urn:microsoft.com/office/officeart/2009/3/layout/HorizontalOrganizationChart"/>
    <dgm:cxn modelId="{426704F1-52A7-4758-956B-C1A53B871749}" type="presOf" srcId="{EB63A964-709A-4CD9-813D-7C9D577A089E}" destId="{E4AA9B57-13C2-4EBC-B489-5F6EAB25E99E}" srcOrd="0" destOrd="0" presId="urn:microsoft.com/office/officeart/2009/3/layout/HorizontalOrganizationChart"/>
    <dgm:cxn modelId="{F0E38808-3917-4DDA-AB3F-9FBF48D10DA3}" type="presOf" srcId="{3281C1B3-6CBE-4B62-834D-131A6C579E74}" destId="{361D21E8-1669-4D09-A473-632387F6769B}" srcOrd="1" destOrd="0" presId="urn:microsoft.com/office/officeart/2009/3/layout/HorizontalOrganizationChart"/>
    <dgm:cxn modelId="{A42A4221-255F-49E5-968B-77FD898D03E4}" srcId="{B573B1C2-F1F6-46AD-B329-F3FE58076E01}" destId="{96625EEC-E186-4BF2-9448-7180F70093FF}" srcOrd="0" destOrd="0" parTransId="{4D9E6278-DE8A-478D-98F0-D5E5CAB80586}" sibTransId="{1207ADA2-FBA0-4344-9B36-78401BBB7931}"/>
    <dgm:cxn modelId="{A28B6EAC-5E18-4E1A-80AE-4922FE9B2F08}" type="presOf" srcId="{2E41CFF7-A6F1-4002-8121-186047E66C20}" destId="{1B1CEE3A-6BC4-41B9-AE5C-51E9818EAA6D}" srcOrd="1" destOrd="0" presId="urn:microsoft.com/office/officeart/2009/3/layout/HorizontalOrganizationChart"/>
    <dgm:cxn modelId="{FFA3FA76-4ACA-40A9-AC2F-AA9C0545CBAB}" srcId="{3281C1B3-6CBE-4B62-834D-131A6C579E74}" destId="{B573B1C2-F1F6-46AD-B329-F3FE58076E01}" srcOrd="1" destOrd="0" parTransId="{41C1A469-5054-4E5B-86BC-9DD382EC3151}" sibTransId="{7E5D1B1E-DEDD-4218-88EC-1AF606EFEAE0}"/>
    <dgm:cxn modelId="{C5A90C44-FFF0-4C9C-A408-C4021C8F2C60}" srcId="{3281C1B3-6CBE-4B62-834D-131A6C579E74}" destId="{FF762436-DAF8-4EB9-B1C5-22A2142ECF84}" srcOrd="0" destOrd="0" parTransId="{ADBBA456-73DC-4004-87AC-36DE92815B61}" sibTransId="{09A5F549-CD56-4CC5-AD28-2F1ACE1D4905}"/>
    <dgm:cxn modelId="{090E1A2D-0549-4A1B-9238-23E8DAB459A5}" type="presOf" srcId="{96625EEC-E186-4BF2-9448-7180F70093FF}" destId="{A860BE2D-AA7A-4F82-9C37-2EFD92FE4044}" srcOrd="0" destOrd="0" presId="urn:microsoft.com/office/officeart/2009/3/layout/HorizontalOrganizationChart"/>
    <dgm:cxn modelId="{920CB46E-F80C-44E4-8843-C2FE4CAF852C}" type="presOf" srcId="{B573B1C2-F1F6-46AD-B329-F3FE58076E01}" destId="{B03EBCEF-7574-4C6D-828A-2B4032D1756D}" srcOrd="1" destOrd="0" presId="urn:microsoft.com/office/officeart/2009/3/layout/HorizontalOrganizationChart"/>
    <dgm:cxn modelId="{F766DD66-6F35-4719-96FA-8D2B6F2BD43F}" type="presOf" srcId="{FF762436-DAF8-4EB9-B1C5-22A2142ECF84}" destId="{0342400B-2E16-4713-9309-AB34B2C777B8}" srcOrd="1" destOrd="0" presId="urn:microsoft.com/office/officeart/2009/3/layout/HorizontalOrganizationChart"/>
    <dgm:cxn modelId="{06B29D85-C336-47D7-8DFE-22AAB76EE9D0}" type="presOf" srcId="{ADBBA456-73DC-4004-87AC-36DE92815B61}" destId="{4FEB6E12-6706-431B-AA48-11C3374F26E9}" srcOrd="0" destOrd="0" presId="urn:microsoft.com/office/officeart/2009/3/layout/HorizontalOrganizationChart"/>
    <dgm:cxn modelId="{21DB2FC6-29C6-4704-A039-6B45CFE062CA}" srcId="{BFBDA543-E310-46D0-86E0-E002AF28B9A8}" destId="{3281C1B3-6CBE-4B62-834D-131A6C579E74}" srcOrd="0" destOrd="0" parTransId="{2326E68C-1CF4-4661-8974-83F683FCA462}" sibTransId="{21685C21-C6CF-4C68-9E21-9CFD0F57CB20}"/>
    <dgm:cxn modelId="{65AAA394-FBB0-4516-B3D5-5ECD7E493C3D}" srcId="{FF762436-DAF8-4EB9-B1C5-22A2142ECF84}" destId="{2E41CFF7-A6F1-4002-8121-186047E66C20}" srcOrd="0" destOrd="0" parTransId="{EB63A964-709A-4CD9-813D-7C9D577A089E}" sibTransId="{2088EA02-EF1A-4EEF-BC91-50E5AE451284}"/>
    <dgm:cxn modelId="{8570F26E-616C-4364-9F16-A74F8F09D46E}" type="presOf" srcId="{BFBDA543-E310-46D0-86E0-E002AF28B9A8}" destId="{8018FF13-7D4B-4A16-80F4-E30EEF8FBDE2}" srcOrd="0" destOrd="0" presId="urn:microsoft.com/office/officeart/2009/3/layout/HorizontalOrganizationChart"/>
    <dgm:cxn modelId="{23307F91-712D-4661-B008-861704E47B6C}" type="presOf" srcId="{96625EEC-E186-4BF2-9448-7180F70093FF}" destId="{5EAFB544-1049-45ED-B73A-7CFC659CA512}" srcOrd="1" destOrd="0" presId="urn:microsoft.com/office/officeart/2009/3/layout/HorizontalOrganizationChart"/>
    <dgm:cxn modelId="{BD35330C-DDDD-4B04-BE1F-DBB3545C8187}" type="presOf" srcId="{4D9E6278-DE8A-478D-98F0-D5E5CAB80586}" destId="{25E0D31D-3CDD-4778-97BF-15D263208C4B}" srcOrd="0" destOrd="0" presId="urn:microsoft.com/office/officeart/2009/3/layout/HorizontalOrganizationChart"/>
    <dgm:cxn modelId="{1346CBEB-50FA-45E3-82F2-6214F072D05F}" type="presOf" srcId="{41C1A469-5054-4E5B-86BC-9DD382EC3151}" destId="{D7BE701F-7D27-48EE-BFE6-E30122B65034}" srcOrd="0" destOrd="0" presId="urn:microsoft.com/office/officeart/2009/3/layout/HorizontalOrganizationChart"/>
    <dgm:cxn modelId="{D06EBD37-F8F3-488F-A37E-B60AAAB8BA33}" type="presOf" srcId="{FF762436-DAF8-4EB9-B1C5-22A2142ECF84}" destId="{7029692D-226C-49FA-9367-28D9359A5034}" srcOrd="0" destOrd="0" presId="urn:microsoft.com/office/officeart/2009/3/layout/HorizontalOrganizationChart"/>
    <dgm:cxn modelId="{DD2A7CB5-CCF0-40B9-89C8-5C7394FE930F}" type="presOf" srcId="{3281C1B3-6CBE-4B62-834D-131A6C579E74}" destId="{C6CC0862-7DBE-4BF6-8291-E9681523EFE9}" srcOrd="0" destOrd="0" presId="urn:microsoft.com/office/officeart/2009/3/layout/HorizontalOrganizationChart"/>
    <dgm:cxn modelId="{4219D8AD-5507-40FC-AFBE-DCB12F538B6A}" type="presParOf" srcId="{8018FF13-7D4B-4A16-80F4-E30EEF8FBDE2}" destId="{EC82FCFB-B44B-44D9-8FAE-60486D1EFD0E}" srcOrd="0" destOrd="0" presId="urn:microsoft.com/office/officeart/2009/3/layout/HorizontalOrganizationChart"/>
    <dgm:cxn modelId="{6197B994-DABF-41AB-A3AE-500252E7E45A}" type="presParOf" srcId="{EC82FCFB-B44B-44D9-8FAE-60486D1EFD0E}" destId="{1971B050-4345-498F-BB5D-089532A4F7B8}" srcOrd="0" destOrd="0" presId="urn:microsoft.com/office/officeart/2009/3/layout/HorizontalOrganizationChart"/>
    <dgm:cxn modelId="{40A9ABCF-C762-47C1-A18C-2115EAFE4459}" type="presParOf" srcId="{1971B050-4345-498F-BB5D-089532A4F7B8}" destId="{C6CC0862-7DBE-4BF6-8291-E9681523EFE9}" srcOrd="0" destOrd="0" presId="urn:microsoft.com/office/officeart/2009/3/layout/HorizontalOrganizationChart"/>
    <dgm:cxn modelId="{0B76732E-2651-4C4F-80AC-DD7E959F03E1}" type="presParOf" srcId="{1971B050-4345-498F-BB5D-089532A4F7B8}" destId="{361D21E8-1669-4D09-A473-632387F6769B}" srcOrd="1" destOrd="0" presId="urn:microsoft.com/office/officeart/2009/3/layout/HorizontalOrganizationChart"/>
    <dgm:cxn modelId="{AB313A1E-3642-4EA5-BB6E-3E982344C50B}" type="presParOf" srcId="{EC82FCFB-B44B-44D9-8FAE-60486D1EFD0E}" destId="{DC137790-7E9F-4E6A-9092-EA725D523EB6}" srcOrd="1" destOrd="0" presId="urn:microsoft.com/office/officeart/2009/3/layout/HorizontalOrganizationChart"/>
    <dgm:cxn modelId="{AE3A1254-CE99-41A9-AD67-60A2B5BAFA82}" type="presParOf" srcId="{DC137790-7E9F-4E6A-9092-EA725D523EB6}" destId="{4FEB6E12-6706-431B-AA48-11C3374F26E9}" srcOrd="0" destOrd="0" presId="urn:microsoft.com/office/officeart/2009/3/layout/HorizontalOrganizationChart"/>
    <dgm:cxn modelId="{306236D6-FF22-432B-ACEE-6F8678A87DFE}" type="presParOf" srcId="{DC137790-7E9F-4E6A-9092-EA725D523EB6}" destId="{A62D9360-A96B-4230-B9D1-805D3D2B9C8B}" srcOrd="1" destOrd="0" presId="urn:microsoft.com/office/officeart/2009/3/layout/HorizontalOrganizationChart"/>
    <dgm:cxn modelId="{4B735804-CBB1-44C9-B523-FFC3246A740E}" type="presParOf" srcId="{A62D9360-A96B-4230-B9D1-805D3D2B9C8B}" destId="{BDC9521B-AEF1-4F40-874F-D8678BCFD0E6}" srcOrd="0" destOrd="0" presId="urn:microsoft.com/office/officeart/2009/3/layout/HorizontalOrganizationChart"/>
    <dgm:cxn modelId="{E383C301-DE55-4479-9255-585B7EF9402D}" type="presParOf" srcId="{BDC9521B-AEF1-4F40-874F-D8678BCFD0E6}" destId="{7029692D-226C-49FA-9367-28D9359A5034}" srcOrd="0" destOrd="0" presId="urn:microsoft.com/office/officeart/2009/3/layout/HorizontalOrganizationChart"/>
    <dgm:cxn modelId="{6D41A03E-6998-4C4C-85BA-D4F36C160472}" type="presParOf" srcId="{BDC9521B-AEF1-4F40-874F-D8678BCFD0E6}" destId="{0342400B-2E16-4713-9309-AB34B2C777B8}" srcOrd="1" destOrd="0" presId="urn:microsoft.com/office/officeart/2009/3/layout/HorizontalOrganizationChart"/>
    <dgm:cxn modelId="{23983C9D-2368-4E86-8810-10F81C41AB9F}" type="presParOf" srcId="{A62D9360-A96B-4230-B9D1-805D3D2B9C8B}" destId="{7B732BB8-C1B1-47C3-AD60-78BC301F66D5}" srcOrd="1" destOrd="0" presId="urn:microsoft.com/office/officeart/2009/3/layout/HorizontalOrganizationChart"/>
    <dgm:cxn modelId="{A040A330-DB2F-4AD6-9440-05C46C316F52}" type="presParOf" srcId="{7B732BB8-C1B1-47C3-AD60-78BC301F66D5}" destId="{E4AA9B57-13C2-4EBC-B489-5F6EAB25E99E}" srcOrd="0" destOrd="0" presId="urn:microsoft.com/office/officeart/2009/3/layout/HorizontalOrganizationChart"/>
    <dgm:cxn modelId="{25D2CE57-6E86-40BA-8DB4-0A0CF8FE5657}" type="presParOf" srcId="{7B732BB8-C1B1-47C3-AD60-78BC301F66D5}" destId="{B379E411-B06C-4B38-ABF4-BC85B2044AB0}" srcOrd="1" destOrd="0" presId="urn:microsoft.com/office/officeart/2009/3/layout/HorizontalOrganizationChart"/>
    <dgm:cxn modelId="{22E85BD3-BFA8-4FC2-828F-9BB72652F65D}" type="presParOf" srcId="{B379E411-B06C-4B38-ABF4-BC85B2044AB0}" destId="{14C8707A-ED14-4FB8-B2C2-1CED37B9B8D6}" srcOrd="0" destOrd="0" presId="urn:microsoft.com/office/officeart/2009/3/layout/HorizontalOrganizationChart"/>
    <dgm:cxn modelId="{82580CBF-8017-43F8-B156-AB49395AA675}" type="presParOf" srcId="{14C8707A-ED14-4FB8-B2C2-1CED37B9B8D6}" destId="{604B85CA-613E-4559-BD76-D567866FA244}" srcOrd="0" destOrd="0" presId="urn:microsoft.com/office/officeart/2009/3/layout/HorizontalOrganizationChart"/>
    <dgm:cxn modelId="{7F9D8508-818D-4CE5-BEAF-4A329DB9D90D}" type="presParOf" srcId="{14C8707A-ED14-4FB8-B2C2-1CED37B9B8D6}" destId="{1B1CEE3A-6BC4-41B9-AE5C-51E9818EAA6D}" srcOrd="1" destOrd="0" presId="urn:microsoft.com/office/officeart/2009/3/layout/HorizontalOrganizationChart"/>
    <dgm:cxn modelId="{71FA081A-4672-4464-8F21-4A634EC13BDC}" type="presParOf" srcId="{B379E411-B06C-4B38-ABF4-BC85B2044AB0}" destId="{A594C064-D3AA-45F7-A15B-EA3218FF103D}" srcOrd="1" destOrd="0" presId="urn:microsoft.com/office/officeart/2009/3/layout/HorizontalOrganizationChart"/>
    <dgm:cxn modelId="{242F6B43-A4BC-4E89-8068-FB1AEF9E7E69}" type="presParOf" srcId="{B379E411-B06C-4B38-ABF4-BC85B2044AB0}" destId="{CE956AFE-B796-4F72-8010-E01707485811}" srcOrd="2" destOrd="0" presId="urn:microsoft.com/office/officeart/2009/3/layout/HorizontalOrganizationChart"/>
    <dgm:cxn modelId="{45666575-9286-4A92-8C58-1A82E096EC3D}" type="presParOf" srcId="{A62D9360-A96B-4230-B9D1-805D3D2B9C8B}" destId="{A6A0E979-23E9-434E-8339-4B4F1C974924}" srcOrd="2" destOrd="0" presId="urn:microsoft.com/office/officeart/2009/3/layout/HorizontalOrganizationChart"/>
    <dgm:cxn modelId="{042F0487-9A5D-4922-9981-B837E0CD7408}" type="presParOf" srcId="{DC137790-7E9F-4E6A-9092-EA725D523EB6}" destId="{D7BE701F-7D27-48EE-BFE6-E30122B65034}" srcOrd="2" destOrd="0" presId="urn:microsoft.com/office/officeart/2009/3/layout/HorizontalOrganizationChart"/>
    <dgm:cxn modelId="{A0EDDFDB-A829-4831-8421-480F5E42BDB3}" type="presParOf" srcId="{DC137790-7E9F-4E6A-9092-EA725D523EB6}" destId="{B4F3985B-A1AC-49FA-9221-32E849153E03}" srcOrd="3" destOrd="0" presId="urn:microsoft.com/office/officeart/2009/3/layout/HorizontalOrganizationChart"/>
    <dgm:cxn modelId="{596E3B16-B21C-48F2-B846-4924821E74D4}" type="presParOf" srcId="{B4F3985B-A1AC-49FA-9221-32E849153E03}" destId="{53CA023E-67CD-468B-B33F-F7B618D74019}" srcOrd="0" destOrd="0" presId="urn:microsoft.com/office/officeart/2009/3/layout/HorizontalOrganizationChart"/>
    <dgm:cxn modelId="{D09EB17E-6ED8-446D-92CB-AAA07F5E12BB}" type="presParOf" srcId="{53CA023E-67CD-468B-B33F-F7B618D74019}" destId="{5D9FFE42-7E4F-42A9-8B36-C3ACB1A33BF9}" srcOrd="0" destOrd="0" presId="urn:microsoft.com/office/officeart/2009/3/layout/HorizontalOrganizationChart"/>
    <dgm:cxn modelId="{322DD06E-E1DE-4373-A251-9426C4CC6103}" type="presParOf" srcId="{53CA023E-67CD-468B-B33F-F7B618D74019}" destId="{B03EBCEF-7574-4C6D-828A-2B4032D1756D}" srcOrd="1" destOrd="0" presId="urn:microsoft.com/office/officeart/2009/3/layout/HorizontalOrganizationChart"/>
    <dgm:cxn modelId="{49E35C69-46DE-4864-8A93-FA6892FEFCBD}" type="presParOf" srcId="{B4F3985B-A1AC-49FA-9221-32E849153E03}" destId="{94BF95A6-E4D3-4423-A4E5-37A60A527506}" srcOrd="1" destOrd="0" presId="urn:microsoft.com/office/officeart/2009/3/layout/HorizontalOrganizationChart"/>
    <dgm:cxn modelId="{BC32AE1C-DDFB-49D4-BB5F-670D3843B432}" type="presParOf" srcId="{94BF95A6-E4D3-4423-A4E5-37A60A527506}" destId="{25E0D31D-3CDD-4778-97BF-15D263208C4B}" srcOrd="0" destOrd="0" presId="urn:microsoft.com/office/officeart/2009/3/layout/HorizontalOrganizationChart"/>
    <dgm:cxn modelId="{C4F07ABB-DF2F-45C6-A18F-94A0859D33CB}" type="presParOf" srcId="{94BF95A6-E4D3-4423-A4E5-37A60A527506}" destId="{F422E7E2-1390-483C-92CC-74DFDE5CB404}" srcOrd="1" destOrd="0" presId="urn:microsoft.com/office/officeart/2009/3/layout/HorizontalOrganizationChart"/>
    <dgm:cxn modelId="{BA605CEC-8CDE-480D-9CD5-F6E887A4CD22}" type="presParOf" srcId="{F422E7E2-1390-483C-92CC-74DFDE5CB404}" destId="{A5FBB3EB-4D1E-417F-A499-ED7D594CCA58}" srcOrd="0" destOrd="0" presId="urn:microsoft.com/office/officeart/2009/3/layout/HorizontalOrganizationChart"/>
    <dgm:cxn modelId="{D007E993-47D7-4FAC-8B38-8C9DF0032E35}" type="presParOf" srcId="{A5FBB3EB-4D1E-417F-A499-ED7D594CCA58}" destId="{A860BE2D-AA7A-4F82-9C37-2EFD92FE4044}" srcOrd="0" destOrd="0" presId="urn:microsoft.com/office/officeart/2009/3/layout/HorizontalOrganizationChart"/>
    <dgm:cxn modelId="{1F287905-F1E1-4B6B-9BDA-E2EB69378C66}" type="presParOf" srcId="{A5FBB3EB-4D1E-417F-A499-ED7D594CCA58}" destId="{5EAFB544-1049-45ED-B73A-7CFC659CA512}" srcOrd="1" destOrd="0" presId="urn:microsoft.com/office/officeart/2009/3/layout/HorizontalOrganizationChart"/>
    <dgm:cxn modelId="{BD75205B-8A25-4CA1-97BD-B1191F5FABE8}" type="presParOf" srcId="{F422E7E2-1390-483C-92CC-74DFDE5CB404}" destId="{1FD35D88-4712-4809-A7BA-553CFDFBFBC2}" srcOrd="1" destOrd="0" presId="urn:microsoft.com/office/officeart/2009/3/layout/HorizontalOrganizationChart"/>
    <dgm:cxn modelId="{5EC34594-853B-416F-BB66-E03CE2411F19}" type="presParOf" srcId="{F422E7E2-1390-483C-92CC-74DFDE5CB404}" destId="{1853F9D9-75C5-4799-B157-F9B9760A4208}" srcOrd="2" destOrd="0" presId="urn:microsoft.com/office/officeart/2009/3/layout/HorizontalOrganizationChart"/>
    <dgm:cxn modelId="{E9FA5702-CC58-4980-BB64-5D49AA3B37EA}" type="presParOf" srcId="{B4F3985B-A1AC-49FA-9221-32E849153E03}" destId="{787ACD35-DBE0-4E23-89EC-B13DF2A648DE}" srcOrd="2" destOrd="0" presId="urn:microsoft.com/office/officeart/2009/3/layout/HorizontalOrganizationChart"/>
    <dgm:cxn modelId="{F0F4CE82-FA2E-4DB6-B78B-D4A5E86E4CA7}" type="presParOf" srcId="{EC82FCFB-B44B-44D9-8FAE-60486D1EFD0E}" destId="{69C319D3-C819-495A-AC6A-DE1A64E18CE6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22083A-2745-445E-946F-8C8027DB33E4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35C42121-CBC3-4E24-A1F0-C31FCC91F910}">
      <dgm:prSet custT="1"/>
      <dgm:spPr>
        <a:solidFill>
          <a:srgbClr val="EE7D00"/>
        </a:solidFill>
        <a:ln>
          <a:solidFill>
            <a:srgbClr val="F39639"/>
          </a:solidFill>
        </a:ln>
      </dgm:spPr>
      <dgm:t>
        <a:bodyPr/>
        <a:lstStyle/>
        <a:p>
          <a:pPr rtl="0"/>
          <a:r>
            <a:rPr lang="es-ES" sz="2400" b="1" dirty="0" smtClean="0">
              <a:latin typeface="Arial Narrow" pitchFamily="34" charset="0"/>
            </a:rPr>
            <a:t>Determinación de oficio </a:t>
          </a:r>
          <a:endParaRPr lang="es-ES" sz="2400" dirty="0">
            <a:latin typeface="Arial Narrow" pitchFamily="34" charset="0"/>
          </a:endParaRPr>
        </a:p>
      </dgm:t>
    </dgm:pt>
    <dgm:pt modelId="{F0884466-8FA0-4DF3-B7F4-E632192DA73D}" type="parTrans" cxnId="{7A2281F4-46ED-45CC-999E-AB82D004992D}">
      <dgm:prSet/>
      <dgm:spPr/>
      <dgm:t>
        <a:bodyPr/>
        <a:lstStyle/>
        <a:p>
          <a:endParaRPr lang="es-ES"/>
        </a:p>
      </dgm:t>
    </dgm:pt>
    <dgm:pt modelId="{381922D4-0732-4023-A35B-FBF11EFA793E}" type="sibTrans" cxnId="{7A2281F4-46ED-45CC-999E-AB82D004992D}">
      <dgm:prSet/>
      <dgm:spPr/>
      <dgm:t>
        <a:bodyPr/>
        <a:lstStyle/>
        <a:p>
          <a:endParaRPr lang="es-ES"/>
        </a:p>
      </dgm:t>
    </dgm:pt>
    <dgm:pt modelId="{B2773D83-E303-4340-A8F5-BCF17D9CE782}">
      <dgm:prSet custT="1"/>
      <dgm:spPr>
        <a:solidFill>
          <a:schemeClr val="bg1">
            <a:alpha val="90000"/>
          </a:schemeClr>
        </a:solidFill>
        <a:ln>
          <a:solidFill>
            <a:srgbClr val="EE7D00"/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Efecto suspensivo hasta el dictado de la sentencia del TFN</a:t>
          </a:r>
          <a:endParaRPr lang="es-ES" sz="16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C069C047-EB0C-47A3-90E8-7647D6F1C4D0}" type="parTrans" cxnId="{FA8D8FBB-8859-4C86-9EFE-53EDC27CC929}">
      <dgm:prSet/>
      <dgm:spPr/>
      <dgm:t>
        <a:bodyPr/>
        <a:lstStyle/>
        <a:p>
          <a:endParaRPr lang="es-ES"/>
        </a:p>
      </dgm:t>
    </dgm:pt>
    <dgm:pt modelId="{05A191F8-30FD-4DAA-9D76-342311B98159}" type="sibTrans" cxnId="{FA8D8FBB-8859-4C86-9EFE-53EDC27CC929}">
      <dgm:prSet/>
      <dgm:spPr/>
      <dgm:t>
        <a:bodyPr/>
        <a:lstStyle/>
        <a:p>
          <a:endParaRPr lang="es-ES"/>
        </a:p>
      </dgm:t>
    </dgm:pt>
    <dgm:pt modelId="{89B3587A-EB31-46FB-9163-0FADE4CC6C35}">
      <dgm:prSet custT="1"/>
      <dgm:spPr>
        <a:solidFill>
          <a:srgbClr val="EE7D00"/>
        </a:solidFill>
        <a:ln>
          <a:solidFill>
            <a:srgbClr val="F39639"/>
          </a:solidFill>
        </a:ln>
      </dgm:spPr>
      <dgm:t>
        <a:bodyPr/>
        <a:lstStyle/>
        <a:p>
          <a:pPr rtl="0"/>
          <a:r>
            <a:rPr lang="es-ES" sz="2400" b="1" dirty="0" smtClean="0">
              <a:latin typeface="Arial Narrow" pitchFamily="34" charset="0"/>
            </a:rPr>
            <a:t>Acción declarativa de inconstitucionalidad</a:t>
          </a:r>
          <a:endParaRPr lang="es-ES" sz="2400" dirty="0">
            <a:latin typeface="Arial Narrow" pitchFamily="34" charset="0"/>
          </a:endParaRPr>
        </a:p>
      </dgm:t>
    </dgm:pt>
    <dgm:pt modelId="{0886254A-FC64-4C9B-BE3F-48D9479213B8}" type="parTrans" cxnId="{52F93235-21F3-4CA5-B44B-6E9BA5332675}">
      <dgm:prSet/>
      <dgm:spPr/>
      <dgm:t>
        <a:bodyPr/>
        <a:lstStyle/>
        <a:p>
          <a:endParaRPr lang="es-ES"/>
        </a:p>
      </dgm:t>
    </dgm:pt>
    <dgm:pt modelId="{F2CCB2C3-5EBF-4D39-8F1F-DF0FC71A5A3F}" type="sibTrans" cxnId="{52F93235-21F3-4CA5-B44B-6E9BA5332675}">
      <dgm:prSet/>
      <dgm:spPr/>
      <dgm:t>
        <a:bodyPr/>
        <a:lstStyle/>
        <a:p>
          <a:endParaRPr lang="es-ES"/>
        </a:p>
      </dgm:t>
    </dgm:pt>
    <dgm:pt modelId="{EB80D8B1-B631-41DE-A540-C8D759CEBC1D}">
      <dgm:prSet custT="1"/>
      <dgm:spPr>
        <a:solidFill>
          <a:srgbClr val="EE7D00"/>
        </a:solidFill>
        <a:ln>
          <a:solidFill>
            <a:srgbClr val="F39639"/>
          </a:solidFill>
        </a:ln>
      </dgm:spPr>
      <dgm:t>
        <a:bodyPr/>
        <a:lstStyle/>
        <a:p>
          <a:pPr rtl="0"/>
          <a:r>
            <a:rPr lang="es-ES" sz="2400" b="1" dirty="0" smtClean="0">
              <a:latin typeface="Arial Narrow" pitchFamily="34" charset="0"/>
            </a:rPr>
            <a:t>Acción de repetición </a:t>
          </a:r>
          <a:endParaRPr lang="es-ES" sz="2400" b="1" dirty="0">
            <a:latin typeface="Arial Narrow" pitchFamily="34" charset="0"/>
          </a:endParaRPr>
        </a:p>
      </dgm:t>
    </dgm:pt>
    <dgm:pt modelId="{03667B2D-F40B-4484-A6B1-3B22E78C395F}" type="parTrans" cxnId="{6EF01924-4B0B-4C1F-AEBA-CF738275452A}">
      <dgm:prSet/>
      <dgm:spPr/>
      <dgm:t>
        <a:bodyPr/>
        <a:lstStyle/>
        <a:p>
          <a:endParaRPr lang="es-ES"/>
        </a:p>
      </dgm:t>
    </dgm:pt>
    <dgm:pt modelId="{B068AF25-53FA-49F3-A42E-01BF167B6559}" type="sibTrans" cxnId="{6EF01924-4B0B-4C1F-AEBA-CF738275452A}">
      <dgm:prSet/>
      <dgm:spPr/>
      <dgm:t>
        <a:bodyPr/>
        <a:lstStyle/>
        <a:p>
          <a:endParaRPr lang="es-ES"/>
        </a:p>
      </dgm:t>
    </dgm:pt>
    <dgm:pt modelId="{D65E0C19-8871-41CC-9A60-A6B4374DEDFC}">
      <dgm:prSet custT="1"/>
      <dgm:spPr>
        <a:solidFill>
          <a:schemeClr val="bg1">
            <a:alpha val="90000"/>
          </a:schemeClr>
        </a:solidFill>
        <a:ln>
          <a:solidFill>
            <a:srgbClr val="EE7D00"/>
          </a:solidFill>
        </a:ln>
      </dgm:spPr>
      <dgm:t>
        <a:bodyPr/>
        <a:lstStyle/>
        <a:p>
          <a:pPr rtl="0"/>
          <a:endParaRPr lang="es-ES" sz="1800" dirty="0">
            <a:solidFill>
              <a:srgbClr val="002060"/>
            </a:solidFill>
            <a:latin typeface="Arial Narrow" pitchFamily="34" charset="0"/>
          </a:endParaRPr>
        </a:p>
      </dgm:t>
    </dgm:pt>
    <dgm:pt modelId="{0E7C9308-51D1-4A61-887E-E171BCD83179}" type="parTrans" cxnId="{F4B97EFE-4EBD-4635-9319-79A51B08B3F8}">
      <dgm:prSet/>
      <dgm:spPr/>
      <dgm:t>
        <a:bodyPr/>
        <a:lstStyle/>
        <a:p>
          <a:endParaRPr lang="es-ES"/>
        </a:p>
      </dgm:t>
    </dgm:pt>
    <dgm:pt modelId="{E24625AF-B113-489D-AF5F-987D47829449}" type="sibTrans" cxnId="{F4B97EFE-4EBD-4635-9319-79A51B08B3F8}">
      <dgm:prSet/>
      <dgm:spPr/>
      <dgm:t>
        <a:bodyPr/>
        <a:lstStyle/>
        <a:p>
          <a:endParaRPr lang="es-ES"/>
        </a:p>
      </dgm:t>
    </dgm:pt>
    <dgm:pt modelId="{85027036-5F30-44A6-A766-2DD8584C1017}">
      <dgm:prSet custT="1"/>
      <dgm:spPr>
        <a:solidFill>
          <a:schemeClr val="bg1">
            <a:alpha val="90000"/>
          </a:schemeClr>
        </a:solidFill>
        <a:ln>
          <a:solidFill>
            <a:srgbClr val="EE7D00"/>
          </a:solidFill>
        </a:ln>
      </dgm:spPr>
      <dgm:t>
        <a:bodyPr/>
        <a:lstStyle/>
        <a:p>
          <a:pPr rtl="0"/>
          <a:endParaRPr lang="es-ES" sz="1800" b="1" dirty="0">
            <a:solidFill>
              <a:srgbClr val="00355C"/>
            </a:solidFill>
            <a:latin typeface="Arial Narrow" pitchFamily="34" charset="0"/>
          </a:endParaRPr>
        </a:p>
      </dgm:t>
    </dgm:pt>
    <dgm:pt modelId="{13D8FD0A-35A9-4C6F-94EB-371DF0B03B4D}" type="parTrans" cxnId="{69653A3D-0BBB-49AA-B649-49FAF340364B}">
      <dgm:prSet/>
      <dgm:spPr/>
      <dgm:t>
        <a:bodyPr/>
        <a:lstStyle/>
        <a:p>
          <a:endParaRPr lang="es-ES"/>
        </a:p>
      </dgm:t>
    </dgm:pt>
    <dgm:pt modelId="{6A07CCE9-4F01-4C91-86AE-94A7F2B8687A}" type="sibTrans" cxnId="{69653A3D-0BBB-49AA-B649-49FAF340364B}">
      <dgm:prSet/>
      <dgm:spPr/>
      <dgm:t>
        <a:bodyPr/>
        <a:lstStyle/>
        <a:p>
          <a:endParaRPr lang="es-ES"/>
        </a:p>
      </dgm:t>
    </dgm:pt>
    <dgm:pt modelId="{98F68298-D58E-43B3-8915-9222937B4CB6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Fuero</a:t>
          </a:r>
          <a:endParaRPr lang="es-ES" sz="1600" b="1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25FA3676-F481-4D0D-8330-D6B6940787E0}" type="parTrans" cxnId="{DF8340BE-0B85-4EF4-8FA8-8E974B11C5F4}">
      <dgm:prSet/>
      <dgm:spPr/>
      <dgm:t>
        <a:bodyPr/>
        <a:lstStyle/>
        <a:p>
          <a:endParaRPr lang="es-ES"/>
        </a:p>
      </dgm:t>
    </dgm:pt>
    <dgm:pt modelId="{B1DF9988-69BE-4A8A-B0D2-782A3D5E8EB3}" type="sibTrans" cxnId="{DF8340BE-0B85-4EF4-8FA8-8E974B11C5F4}">
      <dgm:prSet/>
      <dgm:spPr/>
      <dgm:t>
        <a:bodyPr/>
        <a:lstStyle/>
        <a:p>
          <a:endParaRPr lang="es-ES"/>
        </a:p>
      </dgm:t>
    </dgm:pt>
    <dgm:pt modelId="{138A95E8-36EE-4589-9615-CF4E907593C0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endParaRPr lang="es-ES" sz="1800" dirty="0">
            <a:solidFill>
              <a:srgbClr val="00355C"/>
            </a:solidFill>
            <a:latin typeface="Arial Narrow" pitchFamily="34" charset="0"/>
          </a:endParaRPr>
        </a:p>
      </dgm:t>
    </dgm:pt>
    <dgm:pt modelId="{C1F9583B-3FB2-4030-9CE8-137C09BAA7E5}" type="parTrans" cxnId="{F9455D80-70DB-4697-B361-772F5C486802}">
      <dgm:prSet/>
      <dgm:spPr/>
      <dgm:t>
        <a:bodyPr/>
        <a:lstStyle/>
        <a:p>
          <a:endParaRPr lang="es-ES"/>
        </a:p>
      </dgm:t>
    </dgm:pt>
    <dgm:pt modelId="{68F8BEF0-4ED0-45A3-892B-26C5D79CD339}" type="sibTrans" cxnId="{F9455D80-70DB-4697-B361-772F5C486802}">
      <dgm:prSet/>
      <dgm:spPr/>
      <dgm:t>
        <a:bodyPr/>
        <a:lstStyle/>
        <a:p>
          <a:endParaRPr lang="es-ES"/>
        </a:p>
      </dgm:t>
    </dgm:pt>
    <dgm:pt modelId="{163CF0C5-8F16-49EC-BD30-DE16E2F11D65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endParaRPr lang="es-ES" sz="1800" b="1" dirty="0">
            <a:solidFill>
              <a:srgbClr val="00355C"/>
            </a:solidFill>
            <a:latin typeface="Arial Narrow" pitchFamily="34" charset="0"/>
          </a:endParaRPr>
        </a:p>
      </dgm:t>
    </dgm:pt>
    <dgm:pt modelId="{A3D004A4-F45B-48A3-8B9F-EBB2C62D2D64}" type="parTrans" cxnId="{93D8A391-B315-4CC5-B7F1-39103D663C9C}">
      <dgm:prSet/>
      <dgm:spPr/>
      <dgm:t>
        <a:bodyPr/>
        <a:lstStyle/>
        <a:p>
          <a:endParaRPr lang="es-ES"/>
        </a:p>
      </dgm:t>
    </dgm:pt>
    <dgm:pt modelId="{F000F659-8553-4241-9617-4552E601C6A3}" type="sibTrans" cxnId="{93D8A391-B315-4CC5-B7F1-39103D663C9C}">
      <dgm:prSet/>
      <dgm:spPr/>
      <dgm:t>
        <a:bodyPr/>
        <a:lstStyle/>
        <a:p>
          <a:endParaRPr lang="es-ES"/>
        </a:p>
      </dgm:t>
    </dgm:pt>
    <dgm:pt modelId="{DD964C57-66AE-4871-BA60-103DB75717F7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endParaRPr lang="es-ES" sz="1800" dirty="0">
            <a:solidFill>
              <a:srgbClr val="00355C"/>
            </a:solidFill>
            <a:latin typeface="Arial Narrow" pitchFamily="34" charset="0"/>
          </a:endParaRPr>
        </a:p>
      </dgm:t>
    </dgm:pt>
    <dgm:pt modelId="{CF1A0EDC-13B0-4E9C-8225-E735EBB007F1}" type="parTrans" cxnId="{FADE40F9-E74C-417B-B651-E7FA2386E1B1}">
      <dgm:prSet/>
      <dgm:spPr/>
      <dgm:t>
        <a:bodyPr/>
        <a:lstStyle/>
        <a:p>
          <a:endParaRPr lang="es-ES"/>
        </a:p>
      </dgm:t>
    </dgm:pt>
    <dgm:pt modelId="{2A98729E-4BC2-482F-B6FA-E82ECB889ACD}" type="sibTrans" cxnId="{FADE40F9-E74C-417B-B651-E7FA2386E1B1}">
      <dgm:prSet/>
      <dgm:spPr/>
      <dgm:t>
        <a:bodyPr/>
        <a:lstStyle/>
        <a:p>
          <a:endParaRPr lang="es-ES"/>
        </a:p>
      </dgm:t>
    </dgm:pt>
    <dgm:pt modelId="{8974E983-BF56-4147-94BF-006B7772AC3B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Acto en ciernes</a:t>
          </a:r>
          <a:endParaRPr lang="es-ES" sz="1600" b="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D7C91E03-FDE2-4B1D-9DDD-2C0B400E10F3}" type="parTrans" cxnId="{971CDDA7-8B9C-42E1-A528-F9FF8436E462}">
      <dgm:prSet/>
      <dgm:spPr/>
      <dgm:t>
        <a:bodyPr/>
        <a:lstStyle/>
        <a:p>
          <a:endParaRPr lang="es-ES"/>
        </a:p>
      </dgm:t>
    </dgm:pt>
    <dgm:pt modelId="{A6946AD3-FD7F-46D9-B9C9-5C400457D7B1}" type="sibTrans" cxnId="{971CDDA7-8B9C-42E1-A528-F9FF8436E462}">
      <dgm:prSet/>
      <dgm:spPr/>
      <dgm:t>
        <a:bodyPr/>
        <a:lstStyle/>
        <a:p>
          <a:endParaRPr lang="es-ES"/>
        </a:p>
      </dgm:t>
    </dgm:pt>
    <dgm:pt modelId="{965CF1FB-0927-498F-ADCF-178F85C1CEBD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endParaRPr lang="es-ES" sz="1700" dirty="0">
            <a:solidFill>
              <a:srgbClr val="00355C"/>
            </a:solidFill>
            <a:latin typeface="Arial Narrow" pitchFamily="34" charset="0"/>
          </a:endParaRPr>
        </a:p>
      </dgm:t>
    </dgm:pt>
    <dgm:pt modelId="{7B51475F-3E4F-44D2-AAA5-6A4566D9647B}" type="parTrans" cxnId="{E5F9A3A2-028B-41FE-A520-7596EE93B7F8}">
      <dgm:prSet/>
      <dgm:spPr/>
      <dgm:t>
        <a:bodyPr/>
        <a:lstStyle/>
        <a:p>
          <a:endParaRPr lang="es-ES"/>
        </a:p>
      </dgm:t>
    </dgm:pt>
    <dgm:pt modelId="{A766C8CF-BA2A-4EED-A47A-F096EA09DEC6}" type="sibTrans" cxnId="{E5F9A3A2-028B-41FE-A520-7596EE93B7F8}">
      <dgm:prSet/>
      <dgm:spPr/>
      <dgm:t>
        <a:bodyPr/>
        <a:lstStyle/>
        <a:p>
          <a:endParaRPr lang="es-ES"/>
        </a:p>
      </dgm:t>
    </dgm:pt>
    <dgm:pt modelId="{E0E01908-025E-43CA-996B-340DFABD6847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Medida cautelar</a:t>
          </a:r>
          <a:endParaRPr lang="es-ES" sz="16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FAF82A96-43B8-4D6D-A331-6888044352FD}" type="parTrans" cxnId="{ED9E8ACF-BE11-465C-99A9-B6D7E62C835E}">
      <dgm:prSet/>
      <dgm:spPr/>
      <dgm:t>
        <a:bodyPr/>
        <a:lstStyle/>
        <a:p>
          <a:endParaRPr lang="es-ES"/>
        </a:p>
      </dgm:t>
    </dgm:pt>
    <dgm:pt modelId="{0F4E7342-73D4-4628-A0D4-7B6784DE11FA}" type="sibTrans" cxnId="{ED9E8ACF-BE11-465C-99A9-B6D7E62C835E}">
      <dgm:prSet/>
      <dgm:spPr/>
      <dgm:t>
        <a:bodyPr/>
        <a:lstStyle/>
        <a:p>
          <a:endParaRPr lang="es-ES"/>
        </a:p>
      </dgm:t>
    </dgm:pt>
    <dgm:pt modelId="{DBEF2FA6-8B1B-4A52-B469-E2E15618D962}">
      <dgm:prSet custT="1"/>
      <dgm:spPr>
        <a:solidFill>
          <a:schemeClr val="bg1">
            <a:alpha val="90000"/>
          </a:schemeClr>
        </a:solidFill>
        <a:ln>
          <a:solidFill>
            <a:srgbClr val="EE7D00"/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Embargo preventivo </a:t>
          </a:r>
          <a:endParaRPr lang="es-ES" sz="16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D8AF094F-EA1D-4C8C-B523-B4DB637D39E7}" type="parTrans" cxnId="{80AD511D-AE72-4DBA-B9C2-9FDE8004E477}">
      <dgm:prSet/>
      <dgm:spPr/>
      <dgm:t>
        <a:bodyPr/>
        <a:lstStyle/>
        <a:p>
          <a:endParaRPr lang="es-ES"/>
        </a:p>
      </dgm:t>
    </dgm:pt>
    <dgm:pt modelId="{6469DC0C-A616-4AFE-991C-4D2BA583DE9F}" type="sibTrans" cxnId="{80AD511D-AE72-4DBA-B9C2-9FDE8004E477}">
      <dgm:prSet/>
      <dgm:spPr/>
      <dgm:t>
        <a:bodyPr/>
        <a:lstStyle/>
        <a:p>
          <a:endParaRPr lang="es-ES"/>
        </a:p>
      </dgm:t>
    </dgm:pt>
    <dgm:pt modelId="{29156817-4CE0-4E34-9692-B724C71C562D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Reclamo administrativo previo</a:t>
          </a:r>
          <a:endParaRPr lang="es-ES" sz="18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</dgm:t>
    </dgm:pt>
    <dgm:pt modelId="{7F938C11-D8A2-49C2-81CF-C100464D6030}" type="parTrans" cxnId="{8A67B424-EAE6-493B-B0F6-3540C63423BB}">
      <dgm:prSet/>
      <dgm:spPr/>
      <dgm:t>
        <a:bodyPr/>
        <a:lstStyle/>
        <a:p>
          <a:endParaRPr lang="es-ES"/>
        </a:p>
      </dgm:t>
    </dgm:pt>
    <dgm:pt modelId="{BB1B11E0-EB8C-4BA5-889A-F0DC50BAC7FB}" type="sibTrans" cxnId="{8A67B424-EAE6-493B-B0F6-3540C63423BB}">
      <dgm:prSet/>
      <dgm:spPr/>
      <dgm:t>
        <a:bodyPr/>
        <a:lstStyle/>
        <a:p>
          <a:endParaRPr lang="es-ES"/>
        </a:p>
      </dgm:t>
    </dgm:pt>
    <dgm:pt modelId="{BD971E74-E274-4C50-8B1F-A13CCC65FE7A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A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Intereses </a:t>
          </a:r>
          <a:r>
            <a:rPr lang="es-AR" sz="1600" b="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(actualmente 0,50% mensual, conforme Res. 823/2025, vigente desde el 1/7/2025)</a:t>
          </a:r>
          <a:endParaRPr lang="es-ES" sz="1600" b="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</dgm:t>
    </dgm:pt>
    <dgm:pt modelId="{996D0316-5F79-4C6C-ABAE-2CBFC062BD15}" type="parTrans" cxnId="{E527F2CB-4EAA-4606-B313-DF44ED82ACC2}">
      <dgm:prSet/>
      <dgm:spPr/>
      <dgm:t>
        <a:bodyPr/>
        <a:lstStyle/>
        <a:p>
          <a:endParaRPr lang="es-AR"/>
        </a:p>
      </dgm:t>
    </dgm:pt>
    <dgm:pt modelId="{F31A8845-D37D-420D-869E-FCA5C2BE52DD}" type="sibTrans" cxnId="{E527F2CB-4EAA-4606-B313-DF44ED82ACC2}">
      <dgm:prSet/>
      <dgm:spPr/>
      <dgm:t>
        <a:bodyPr/>
        <a:lstStyle/>
        <a:p>
          <a:endParaRPr lang="es-AR"/>
        </a:p>
      </dgm:t>
    </dgm:pt>
    <dgm:pt modelId="{C73356C1-01FB-4557-9327-4DA4E659F2A3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endParaRPr lang="es-ES" sz="1800" dirty="0">
            <a:solidFill>
              <a:srgbClr val="002060"/>
            </a:solidFill>
            <a:latin typeface="Arial Narrow" pitchFamily="34" charset="0"/>
          </a:endParaRPr>
        </a:p>
      </dgm:t>
    </dgm:pt>
    <dgm:pt modelId="{F0DCC017-859C-4F84-8759-8BF45EE9F45D}" type="parTrans" cxnId="{B6327213-FB3A-45A9-B091-B69D0D840237}">
      <dgm:prSet/>
      <dgm:spPr/>
      <dgm:t>
        <a:bodyPr/>
        <a:lstStyle/>
        <a:p>
          <a:endParaRPr lang="es-AR"/>
        </a:p>
      </dgm:t>
    </dgm:pt>
    <dgm:pt modelId="{AF2FE5B2-5AF1-47D4-9E1F-BC82EE1C4490}" type="sibTrans" cxnId="{B6327213-FB3A-45A9-B091-B69D0D840237}">
      <dgm:prSet/>
      <dgm:spPr/>
      <dgm:t>
        <a:bodyPr/>
        <a:lstStyle/>
        <a:p>
          <a:endParaRPr lang="es-AR"/>
        </a:p>
      </dgm:t>
    </dgm:pt>
    <dgm:pt modelId="{BF742A02-8904-445F-9429-9C6A8EEF0D88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Tasa de justicia: monto indeterminado o 3%</a:t>
          </a:r>
          <a:endParaRPr lang="es-ES" sz="16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DD21A4BE-0A26-4C38-A3AD-B95388550E80}" type="parTrans" cxnId="{0DFC50AA-8C34-4647-8700-C03C414419C8}">
      <dgm:prSet/>
      <dgm:spPr/>
      <dgm:t>
        <a:bodyPr/>
        <a:lstStyle/>
        <a:p>
          <a:endParaRPr lang="es-AR"/>
        </a:p>
      </dgm:t>
    </dgm:pt>
    <dgm:pt modelId="{8AC70208-245B-4E44-9680-B0087EA47984}" type="sibTrans" cxnId="{0DFC50AA-8C34-4647-8700-C03C414419C8}">
      <dgm:prSet/>
      <dgm:spPr/>
      <dgm:t>
        <a:bodyPr/>
        <a:lstStyle/>
        <a:p>
          <a:endParaRPr lang="es-AR"/>
        </a:p>
      </dgm:t>
    </dgm:pt>
    <dgm:pt modelId="{31D1D214-3099-4EBD-8856-535A64D62A38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Demora excesiva</a:t>
          </a:r>
          <a:endParaRPr lang="es-ES" sz="1600" b="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</dgm:t>
    </dgm:pt>
    <dgm:pt modelId="{5FED8D1B-79E6-4C1C-9F30-7203873EE91C}" type="parTrans" cxnId="{6683846D-5173-4CD6-BFAF-4B12C7438360}">
      <dgm:prSet/>
      <dgm:spPr/>
      <dgm:t>
        <a:bodyPr/>
        <a:lstStyle/>
        <a:p>
          <a:endParaRPr lang="es-AR"/>
        </a:p>
      </dgm:t>
    </dgm:pt>
    <dgm:pt modelId="{D2D56ECC-56CF-4CAD-A03B-FC54E11E19FB}" type="sibTrans" cxnId="{6683846D-5173-4CD6-BFAF-4B12C7438360}">
      <dgm:prSet/>
      <dgm:spPr/>
      <dgm:t>
        <a:bodyPr/>
        <a:lstStyle/>
        <a:p>
          <a:endParaRPr lang="es-AR"/>
        </a:p>
      </dgm:t>
    </dgm:pt>
    <dgm:pt modelId="{00EC4868-6A7D-443C-9DDD-2E9AAA6DF4A5}">
      <dgm:prSet custT="1"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E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Tasa de justicia 3%</a:t>
          </a:r>
          <a:endParaRPr lang="es-ES" sz="1600" b="1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</dgm:t>
    </dgm:pt>
    <dgm:pt modelId="{46525F41-0639-4B54-81B7-E03818D4823A}" type="parTrans" cxnId="{4260699E-2A70-47D7-A090-2E93C38AC510}">
      <dgm:prSet/>
      <dgm:spPr/>
      <dgm:t>
        <a:bodyPr/>
        <a:lstStyle/>
        <a:p>
          <a:endParaRPr lang="es-AR"/>
        </a:p>
      </dgm:t>
    </dgm:pt>
    <dgm:pt modelId="{3044DC66-FA19-46E1-9119-EF48C87A64C8}" type="sibTrans" cxnId="{4260699E-2A70-47D7-A090-2E93C38AC510}">
      <dgm:prSet/>
      <dgm:spPr/>
      <dgm:t>
        <a:bodyPr/>
        <a:lstStyle/>
        <a:p>
          <a:endParaRPr lang="es-AR"/>
        </a:p>
      </dgm:t>
    </dgm:pt>
    <dgm:pt modelId="{9596A7BD-7626-4A88-A0F3-D7DA16C47164}">
      <dgm:prSet custT="1"/>
      <dgm:spPr>
        <a:solidFill>
          <a:schemeClr val="bg1">
            <a:alpha val="90000"/>
          </a:schemeClr>
        </a:solidFill>
        <a:ln>
          <a:solidFill>
            <a:srgbClr val="EE7D00"/>
          </a:solidFill>
        </a:ln>
      </dgm:spPr>
      <dgm:t>
        <a:bodyPr/>
        <a:lstStyle/>
        <a:p>
          <a:pPr rtl="0"/>
          <a:r>
            <a:rPr lang="es-ES" sz="16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Tasa de actuación TFN 2,5% (Cámara 1,5%)</a:t>
          </a:r>
          <a:endParaRPr lang="es-ES" sz="16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</dgm:t>
    </dgm:pt>
    <dgm:pt modelId="{55FC2303-5664-4BF5-877C-FB2F0781EAFD}" type="parTrans" cxnId="{32555346-5DEA-4AF8-8384-6BFD5E7C0A54}">
      <dgm:prSet/>
      <dgm:spPr/>
      <dgm:t>
        <a:bodyPr/>
        <a:lstStyle/>
        <a:p>
          <a:endParaRPr lang="es-AR"/>
        </a:p>
      </dgm:t>
    </dgm:pt>
    <dgm:pt modelId="{6B521339-0909-4E4A-86A6-0C75A8B6DE74}" type="sibTrans" cxnId="{32555346-5DEA-4AF8-8384-6BFD5E7C0A54}">
      <dgm:prSet/>
      <dgm:spPr/>
      <dgm:t>
        <a:bodyPr/>
        <a:lstStyle/>
        <a:p>
          <a:endParaRPr lang="es-AR"/>
        </a:p>
      </dgm:t>
    </dgm:pt>
    <dgm:pt modelId="{2F46F05E-90C8-437A-B2DB-96203B0B3E75}" type="pres">
      <dgm:prSet presAssocID="{9B22083A-2745-445E-946F-8C8027DB33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274D4E3-E5BB-4593-B8F1-B411FE1E2145}" type="pres">
      <dgm:prSet presAssocID="{35C42121-CBC3-4E24-A1F0-C31FCC91F910}" presName="composite" presStyleCnt="0"/>
      <dgm:spPr/>
      <dgm:t>
        <a:bodyPr/>
        <a:lstStyle/>
        <a:p>
          <a:endParaRPr lang="es-ES"/>
        </a:p>
      </dgm:t>
    </dgm:pt>
    <dgm:pt modelId="{57BBFEE8-082D-44B3-A2BB-D494AF6D9546}" type="pres">
      <dgm:prSet presAssocID="{35C42121-CBC3-4E24-A1F0-C31FCC91F91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9ADBB2-8801-4115-97CE-8AE21A82987E}" type="pres">
      <dgm:prSet presAssocID="{35C42121-CBC3-4E24-A1F0-C31FCC91F91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428E8A-9EC0-4FE0-B59D-A5F38A5028F1}" type="pres">
      <dgm:prSet presAssocID="{381922D4-0732-4023-A35B-FBF11EFA793E}" presName="space" presStyleCnt="0"/>
      <dgm:spPr/>
      <dgm:t>
        <a:bodyPr/>
        <a:lstStyle/>
        <a:p>
          <a:endParaRPr lang="es-ES"/>
        </a:p>
      </dgm:t>
    </dgm:pt>
    <dgm:pt modelId="{061D7963-9E12-401A-A307-CACBD5F021DF}" type="pres">
      <dgm:prSet presAssocID="{89B3587A-EB31-46FB-9163-0FADE4CC6C35}" presName="composite" presStyleCnt="0"/>
      <dgm:spPr/>
      <dgm:t>
        <a:bodyPr/>
        <a:lstStyle/>
        <a:p>
          <a:endParaRPr lang="es-ES"/>
        </a:p>
      </dgm:t>
    </dgm:pt>
    <dgm:pt modelId="{7A978523-941A-47AF-BF43-466B0D99AF6B}" type="pres">
      <dgm:prSet presAssocID="{89B3587A-EB31-46FB-9163-0FADE4CC6C3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2E29EAF-7925-4119-8399-AAC6E7B4D6F6}" type="pres">
      <dgm:prSet presAssocID="{89B3587A-EB31-46FB-9163-0FADE4CC6C3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0B393B3-D886-4CC7-AF70-8E11B635EDA0}" type="pres">
      <dgm:prSet presAssocID="{F2CCB2C3-5EBF-4D39-8F1F-DF0FC71A5A3F}" presName="space" presStyleCnt="0"/>
      <dgm:spPr/>
      <dgm:t>
        <a:bodyPr/>
        <a:lstStyle/>
        <a:p>
          <a:endParaRPr lang="es-ES"/>
        </a:p>
      </dgm:t>
    </dgm:pt>
    <dgm:pt modelId="{A4222C2B-960E-460F-B596-277DDD3D4D58}" type="pres">
      <dgm:prSet presAssocID="{EB80D8B1-B631-41DE-A540-C8D759CEBC1D}" presName="composite" presStyleCnt="0"/>
      <dgm:spPr/>
      <dgm:t>
        <a:bodyPr/>
        <a:lstStyle/>
        <a:p>
          <a:endParaRPr lang="es-ES"/>
        </a:p>
      </dgm:t>
    </dgm:pt>
    <dgm:pt modelId="{5A51580A-79A5-400B-A14E-8CD30F658519}" type="pres">
      <dgm:prSet presAssocID="{EB80D8B1-B631-41DE-A540-C8D759CEBC1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EA7D6C-44AE-4610-85E7-761886EE1C12}" type="pres">
      <dgm:prSet presAssocID="{EB80D8B1-B631-41DE-A540-C8D759CEBC1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9653A3D-0BBB-49AA-B649-49FAF340364B}" srcId="{35C42121-CBC3-4E24-A1F0-C31FCC91F910}" destId="{85027036-5F30-44A6-A766-2DD8584C1017}" srcOrd="4" destOrd="0" parTransId="{13D8FD0A-35A9-4C6F-94EB-371DF0B03B4D}" sibTransId="{6A07CCE9-4F01-4C91-86AE-94A7F2B8687A}"/>
    <dgm:cxn modelId="{F4B97EFE-4EBD-4635-9319-79A51B08B3F8}" srcId="{35C42121-CBC3-4E24-A1F0-C31FCC91F910}" destId="{D65E0C19-8871-41CC-9A60-A6B4374DEDFC}" srcOrd="0" destOrd="0" parTransId="{0E7C9308-51D1-4A61-887E-E171BCD83179}" sibTransId="{E24625AF-B113-489D-AF5F-987D47829449}"/>
    <dgm:cxn modelId="{373DA765-143E-415C-ACBD-019966B1FCA3}" type="presOf" srcId="{BD971E74-E274-4C50-8B1F-A13CCC65FE7A}" destId="{A3EA7D6C-44AE-4610-85E7-761886EE1C12}" srcOrd="0" destOrd="2" presId="urn:microsoft.com/office/officeart/2005/8/layout/hList1"/>
    <dgm:cxn modelId="{F8C93ACC-A8F0-4FFA-86BE-D8CB0F9CD096}" type="presOf" srcId="{B2773D83-E303-4340-A8F5-BCF17D9CE782}" destId="{AD9ADBB2-8801-4115-97CE-8AE21A82987E}" srcOrd="0" destOrd="1" presId="urn:microsoft.com/office/officeart/2005/8/layout/hList1"/>
    <dgm:cxn modelId="{B6327213-FB3A-45A9-B091-B69D0D840237}" srcId="{89B3587A-EB31-46FB-9163-0FADE4CC6C35}" destId="{C73356C1-01FB-4557-9327-4DA4E659F2A3}" srcOrd="0" destOrd="0" parTransId="{F0DCC017-859C-4F84-8759-8BF45EE9F45D}" sibTransId="{AF2FE5B2-5AF1-47D4-9E1F-BC82EE1C4490}"/>
    <dgm:cxn modelId="{0DFC50AA-8C34-4647-8700-C03C414419C8}" srcId="{89B3587A-EB31-46FB-9163-0FADE4CC6C35}" destId="{BF742A02-8904-445F-9429-9C6A8EEF0D88}" srcOrd="4" destOrd="0" parTransId="{DD21A4BE-0A26-4C38-A3AD-B95388550E80}" sibTransId="{8AC70208-245B-4E44-9680-B0087EA47984}"/>
    <dgm:cxn modelId="{DF8340BE-0B85-4EF4-8FA8-8E974B11C5F4}" srcId="{89B3587A-EB31-46FB-9163-0FADE4CC6C35}" destId="{98F68298-D58E-43B3-8915-9222937B4CB6}" srcOrd="1" destOrd="0" parTransId="{25FA3676-F481-4D0D-8330-D6B6940787E0}" sibTransId="{B1DF9988-69BE-4A8A-B0D2-782A3D5E8EB3}"/>
    <dgm:cxn modelId="{E527F2CB-4EAA-4606-B313-DF44ED82ACC2}" srcId="{EB80D8B1-B631-41DE-A540-C8D759CEBC1D}" destId="{BD971E74-E274-4C50-8B1F-A13CCC65FE7A}" srcOrd="2" destOrd="0" parTransId="{996D0316-5F79-4C6C-ABAE-2CBFC062BD15}" sibTransId="{F31A8845-D37D-420D-869E-FCA5C2BE52DD}"/>
    <dgm:cxn modelId="{A6B812D1-95B7-450B-B1EB-0A8B642CE48A}" type="presOf" srcId="{98F68298-D58E-43B3-8915-9222937B4CB6}" destId="{A2E29EAF-7925-4119-8399-AAC6E7B4D6F6}" srcOrd="0" destOrd="1" presId="urn:microsoft.com/office/officeart/2005/8/layout/hList1"/>
    <dgm:cxn modelId="{A4561BEC-EF76-40CE-A4E7-852E50E9DAE6}" type="presOf" srcId="{D65E0C19-8871-41CC-9A60-A6B4374DEDFC}" destId="{AD9ADBB2-8801-4115-97CE-8AE21A82987E}" srcOrd="0" destOrd="0" presId="urn:microsoft.com/office/officeart/2005/8/layout/hList1"/>
    <dgm:cxn modelId="{50525855-4E58-4C6B-9FA0-E82ADCECAEC4}" type="presOf" srcId="{31D1D214-3099-4EBD-8856-535A64D62A38}" destId="{A3EA7D6C-44AE-4610-85E7-761886EE1C12}" srcOrd="0" destOrd="3" presId="urn:microsoft.com/office/officeart/2005/8/layout/hList1"/>
    <dgm:cxn modelId="{80AD511D-AE72-4DBA-B9C2-9FDE8004E477}" srcId="{35C42121-CBC3-4E24-A1F0-C31FCC91F910}" destId="{DBEF2FA6-8B1B-4A52-B469-E2E15618D962}" srcOrd="3" destOrd="0" parTransId="{D8AF094F-EA1D-4C8C-B523-B4DB637D39E7}" sibTransId="{6469DC0C-A616-4AFE-991C-4D2BA583DE9F}"/>
    <dgm:cxn modelId="{6683846D-5173-4CD6-BFAF-4B12C7438360}" srcId="{EB80D8B1-B631-41DE-A540-C8D759CEBC1D}" destId="{31D1D214-3099-4EBD-8856-535A64D62A38}" srcOrd="3" destOrd="0" parTransId="{5FED8D1B-79E6-4C1C-9F30-7203873EE91C}" sibTransId="{D2D56ECC-56CF-4CAD-A03B-FC54E11E19FB}"/>
    <dgm:cxn modelId="{1CA3C0A4-8095-4870-BCF6-B3CBACC68336}" type="presOf" srcId="{BF742A02-8904-445F-9429-9C6A8EEF0D88}" destId="{A2E29EAF-7925-4119-8399-AAC6E7B4D6F6}" srcOrd="0" destOrd="4" presId="urn:microsoft.com/office/officeart/2005/8/layout/hList1"/>
    <dgm:cxn modelId="{62169A08-D25E-40B2-9FC7-F3CD49ED624F}" type="presOf" srcId="{DBEF2FA6-8B1B-4A52-B469-E2E15618D962}" destId="{AD9ADBB2-8801-4115-97CE-8AE21A82987E}" srcOrd="0" destOrd="3" presId="urn:microsoft.com/office/officeart/2005/8/layout/hList1"/>
    <dgm:cxn modelId="{B3191C99-FE6B-4E6B-BCD3-F6BCFDFCADC3}" type="presOf" srcId="{8974E983-BF56-4147-94BF-006B7772AC3B}" destId="{A2E29EAF-7925-4119-8399-AAC6E7B4D6F6}" srcOrd="0" destOrd="2" presId="urn:microsoft.com/office/officeart/2005/8/layout/hList1"/>
    <dgm:cxn modelId="{0B476014-203B-47B2-903C-9EFD41F4C8C6}" type="presOf" srcId="{89B3587A-EB31-46FB-9163-0FADE4CC6C35}" destId="{7A978523-941A-47AF-BF43-466B0D99AF6B}" srcOrd="0" destOrd="0" presId="urn:microsoft.com/office/officeart/2005/8/layout/hList1"/>
    <dgm:cxn modelId="{E310DA13-DE6E-45B5-AC62-C171C03DF812}" type="presOf" srcId="{9596A7BD-7626-4A88-A0F3-D7DA16C47164}" destId="{AD9ADBB2-8801-4115-97CE-8AE21A82987E}" srcOrd="0" destOrd="2" presId="urn:microsoft.com/office/officeart/2005/8/layout/hList1"/>
    <dgm:cxn modelId="{FA8D8FBB-8859-4C86-9EFE-53EDC27CC929}" srcId="{35C42121-CBC3-4E24-A1F0-C31FCC91F910}" destId="{B2773D83-E303-4340-A8F5-BCF17D9CE782}" srcOrd="1" destOrd="0" parTransId="{C069C047-EB0C-47A3-90E8-7647D6F1C4D0}" sibTransId="{05A191F8-30FD-4DAA-9D76-342311B98159}"/>
    <dgm:cxn modelId="{03A01CA0-2A75-4F19-A4DB-C91BCDDAA696}" type="presOf" srcId="{E0E01908-025E-43CA-996B-340DFABD6847}" destId="{A2E29EAF-7925-4119-8399-AAC6E7B4D6F6}" srcOrd="0" destOrd="3" presId="urn:microsoft.com/office/officeart/2005/8/layout/hList1"/>
    <dgm:cxn modelId="{F9455D80-70DB-4697-B361-772F5C486802}" srcId="{89B3587A-EB31-46FB-9163-0FADE4CC6C35}" destId="{138A95E8-36EE-4589-9615-CF4E907593C0}" srcOrd="6" destOrd="0" parTransId="{C1F9583B-3FB2-4030-9CE8-137C09BAA7E5}" sibTransId="{68F8BEF0-4ED0-45A3-892B-26C5D79CD339}"/>
    <dgm:cxn modelId="{C1579921-2263-4FD7-BBA8-D6974782F8FB}" type="presOf" srcId="{29156817-4CE0-4E34-9692-B724C71C562D}" destId="{A3EA7D6C-44AE-4610-85E7-761886EE1C12}" srcOrd="0" destOrd="1" presId="urn:microsoft.com/office/officeart/2005/8/layout/hList1"/>
    <dgm:cxn modelId="{7E5C2705-6904-4EEE-9CB0-31C3999B403D}" type="presOf" srcId="{163CF0C5-8F16-49EC-BD30-DE16E2F11D65}" destId="{A2E29EAF-7925-4119-8399-AAC6E7B4D6F6}" srcOrd="0" destOrd="7" presId="urn:microsoft.com/office/officeart/2005/8/layout/hList1"/>
    <dgm:cxn modelId="{EDFA437E-348E-419E-8514-E9373E143922}" type="presOf" srcId="{965CF1FB-0927-498F-ADCF-178F85C1CEBD}" destId="{A2E29EAF-7925-4119-8399-AAC6E7B4D6F6}" srcOrd="0" destOrd="5" presId="urn:microsoft.com/office/officeart/2005/8/layout/hList1"/>
    <dgm:cxn modelId="{52F93235-21F3-4CA5-B44B-6E9BA5332675}" srcId="{9B22083A-2745-445E-946F-8C8027DB33E4}" destId="{89B3587A-EB31-46FB-9163-0FADE4CC6C35}" srcOrd="1" destOrd="0" parTransId="{0886254A-FC64-4C9B-BE3F-48D9479213B8}" sibTransId="{F2CCB2C3-5EBF-4D39-8F1F-DF0FC71A5A3F}"/>
    <dgm:cxn modelId="{FBD6D7EA-BC4D-4794-BFEB-A78ABFFB432D}" type="presOf" srcId="{DD964C57-66AE-4871-BA60-103DB75717F7}" destId="{A3EA7D6C-44AE-4610-85E7-761886EE1C12}" srcOrd="0" destOrd="0" presId="urn:microsoft.com/office/officeart/2005/8/layout/hList1"/>
    <dgm:cxn modelId="{E5F9A3A2-028B-41FE-A520-7596EE93B7F8}" srcId="{89B3587A-EB31-46FB-9163-0FADE4CC6C35}" destId="{965CF1FB-0927-498F-ADCF-178F85C1CEBD}" srcOrd="5" destOrd="0" parTransId="{7B51475F-3E4F-44D2-AAA5-6A4566D9647B}" sibTransId="{A766C8CF-BA2A-4EED-A47A-F096EA09DEC6}"/>
    <dgm:cxn modelId="{8A67B424-EAE6-493B-B0F6-3540C63423BB}" srcId="{EB80D8B1-B631-41DE-A540-C8D759CEBC1D}" destId="{29156817-4CE0-4E34-9692-B724C71C562D}" srcOrd="1" destOrd="0" parTransId="{7F938C11-D8A2-49C2-81CF-C100464D6030}" sibTransId="{BB1B11E0-EB8C-4BA5-889A-F0DC50BAC7FB}"/>
    <dgm:cxn modelId="{6EF01924-4B0B-4C1F-AEBA-CF738275452A}" srcId="{9B22083A-2745-445E-946F-8C8027DB33E4}" destId="{EB80D8B1-B631-41DE-A540-C8D759CEBC1D}" srcOrd="2" destOrd="0" parTransId="{03667B2D-F40B-4484-A6B1-3B22E78C395F}" sibTransId="{B068AF25-53FA-49F3-A42E-01BF167B6559}"/>
    <dgm:cxn modelId="{7A2281F4-46ED-45CC-999E-AB82D004992D}" srcId="{9B22083A-2745-445E-946F-8C8027DB33E4}" destId="{35C42121-CBC3-4E24-A1F0-C31FCC91F910}" srcOrd="0" destOrd="0" parTransId="{F0884466-8FA0-4DF3-B7F4-E632192DA73D}" sibTransId="{381922D4-0732-4023-A35B-FBF11EFA793E}"/>
    <dgm:cxn modelId="{32555346-5DEA-4AF8-8384-6BFD5E7C0A54}" srcId="{35C42121-CBC3-4E24-A1F0-C31FCC91F910}" destId="{9596A7BD-7626-4A88-A0F3-D7DA16C47164}" srcOrd="2" destOrd="0" parTransId="{55FC2303-5664-4BF5-877C-FB2F0781EAFD}" sibTransId="{6B521339-0909-4E4A-86A6-0C75A8B6DE74}"/>
    <dgm:cxn modelId="{249D5670-FFB3-46BD-97C0-FC4BCBABC32E}" type="presOf" srcId="{85027036-5F30-44A6-A766-2DD8584C1017}" destId="{AD9ADBB2-8801-4115-97CE-8AE21A82987E}" srcOrd="0" destOrd="4" presId="urn:microsoft.com/office/officeart/2005/8/layout/hList1"/>
    <dgm:cxn modelId="{7363A031-CB68-4E86-B780-E2CFEAC0BD21}" type="presOf" srcId="{EB80D8B1-B631-41DE-A540-C8D759CEBC1D}" destId="{5A51580A-79A5-400B-A14E-8CD30F658519}" srcOrd="0" destOrd="0" presId="urn:microsoft.com/office/officeart/2005/8/layout/hList1"/>
    <dgm:cxn modelId="{971CDDA7-8B9C-42E1-A528-F9FF8436E462}" srcId="{89B3587A-EB31-46FB-9163-0FADE4CC6C35}" destId="{8974E983-BF56-4147-94BF-006B7772AC3B}" srcOrd="2" destOrd="0" parTransId="{D7C91E03-FDE2-4B1D-9DDD-2C0B400E10F3}" sibTransId="{A6946AD3-FD7F-46D9-B9C9-5C400457D7B1}"/>
    <dgm:cxn modelId="{ED9E8ACF-BE11-465C-99A9-B6D7E62C835E}" srcId="{89B3587A-EB31-46FB-9163-0FADE4CC6C35}" destId="{E0E01908-025E-43CA-996B-340DFABD6847}" srcOrd="3" destOrd="0" parTransId="{FAF82A96-43B8-4D6D-A331-6888044352FD}" sibTransId="{0F4E7342-73D4-4628-A0D4-7B6784DE11FA}"/>
    <dgm:cxn modelId="{4260699E-2A70-47D7-A090-2E93C38AC510}" srcId="{EB80D8B1-B631-41DE-A540-C8D759CEBC1D}" destId="{00EC4868-6A7D-443C-9DDD-2E9AAA6DF4A5}" srcOrd="4" destOrd="0" parTransId="{46525F41-0639-4B54-81B7-E03818D4823A}" sibTransId="{3044DC66-FA19-46E1-9119-EF48C87A64C8}"/>
    <dgm:cxn modelId="{A396055A-F43A-48A0-B5DC-D0F872B43623}" type="presOf" srcId="{9B22083A-2745-445E-946F-8C8027DB33E4}" destId="{2F46F05E-90C8-437A-B2DB-96203B0B3E75}" srcOrd="0" destOrd="0" presId="urn:microsoft.com/office/officeart/2005/8/layout/hList1"/>
    <dgm:cxn modelId="{1ACCDE28-E921-4D06-9B20-0829E1B3D038}" type="presOf" srcId="{138A95E8-36EE-4589-9615-CF4E907593C0}" destId="{A2E29EAF-7925-4119-8399-AAC6E7B4D6F6}" srcOrd="0" destOrd="6" presId="urn:microsoft.com/office/officeart/2005/8/layout/hList1"/>
    <dgm:cxn modelId="{FADE40F9-E74C-417B-B651-E7FA2386E1B1}" srcId="{EB80D8B1-B631-41DE-A540-C8D759CEBC1D}" destId="{DD964C57-66AE-4871-BA60-103DB75717F7}" srcOrd="0" destOrd="0" parTransId="{CF1A0EDC-13B0-4E9C-8225-E735EBB007F1}" sibTransId="{2A98729E-4BC2-482F-B6FA-E82ECB889ACD}"/>
    <dgm:cxn modelId="{85B6EE64-A707-4251-9C85-4A4F8673B3BB}" type="presOf" srcId="{35C42121-CBC3-4E24-A1F0-C31FCC91F910}" destId="{57BBFEE8-082D-44B3-A2BB-D494AF6D9546}" srcOrd="0" destOrd="0" presId="urn:microsoft.com/office/officeart/2005/8/layout/hList1"/>
    <dgm:cxn modelId="{BDB99DBB-CAFA-48AC-98FF-409271326D6D}" type="presOf" srcId="{C73356C1-01FB-4557-9327-4DA4E659F2A3}" destId="{A2E29EAF-7925-4119-8399-AAC6E7B4D6F6}" srcOrd="0" destOrd="0" presId="urn:microsoft.com/office/officeart/2005/8/layout/hList1"/>
    <dgm:cxn modelId="{8AA2697F-65E4-4BA1-900C-0A93807F37D4}" type="presOf" srcId="{00EC4868-6A7D-443C-9DDD-2E9AAA6DF4A5}" destId="{A3EA7D6C-44AE-4610-85E7-761886EE1C12}" srcOrd="0" destOrd="4" presId="urn:microsoft.com/office/officeart/2005/8/layout/hList1"/>
    <dgm:cxn modelId="{93D8A391-B315-4CC5-B7F1-39103D663C9C}" srcId="{89B3587A-EB31-46FB-9163-0FADE4CC6C35}" destId="{163CF0C5-8F16-49EC-BD30-DE16E2F11D65}" srcOrd="7" destOrd="0" parTransId="{A3D004A4-F45B-48A3-8B9F-EBB2C62D2D64}" sibTransId="{F000F659-8553-4241-9617-4552E601C6A3}"/>
    <dgm:cxn modelId="{0F6B1DB9-3867-455B-8F8E-BC2A9AB77367}" type="presParOf" srcId="{2F46F05E-90C8-437A-B2DB-96203B0B3E75}" destId="{3274D4E3-E5BB-4593-B8F1-B411FE1E2145}" srcOrd="0" destOrd="0" presId="urn:microsoft.com/office/officeart/2005/8/layout/hList1"/>
    <dgm:cxn modelId="{D891E870-64D6-4A69-9278-CEF3F4C36672}" type="presParOf" srcId="{3274D4E3-E5BB-4593-B8F1-B411FE1E2145}" destId="{57BBFEE8-082D-44B3-A2BB-D494AF6D9546}" srcOrd="0" destOrd="0" presId="urn:microsoft.com/office/officeart/2005/8/layout/hList1"/>
    <dgm:cxn modelId="{DAB0ED25-959E-4F80-8A4F-4EE4607BBB6C}" type="presParOf" srcId="{3274D4E3-E5BB-4593-B8F1-B411FE1E2145}" destId="{AD9ADBB2-8801-4115-97CE-8AE21A82987E}" srcOrd="1" destOrd="0" presId="urn:microsoft.com/office/officeart/2005/8/layout/hList1"/>
    <dgm:cxn modelId="{498B612A-60A8-4B64-8D3E-37C106A6933B}" type="presParOf" srcId="{2F46F05E-90C8-437A-B2DB-96203B0B3E75}" destId="{F0428E8A-9EC0-4FE0-B59D-A5F38A5028F1}" srcOrd="1" destOrd="0" presId="urn:microsoft.com/office/officeart/2005/8/layout/hList1"/>
    <dgm:cxn modelId="{079E37E0-FE43-4D7E-846F-2E183EDC75A7}" type="presParOf" srcId="{2F46F05E-90C8-437A-B2DB-96203B0B3E75}" destId="{061D7963-9E12-401A-A307-CACBD5F021DF}" srcOrd="2" destOrd="0" presId="urn:microsoft.com/office/officeart/2005/8/layout/hList1"/>
    <dgm:cxn modelId="{B9AD99E7-2BE5-49E3-BFBB-0C0DAC5A0891}" type="presParOf" srcId="{061D7963-9E12-401A-A307-CACBD5F021DF}" destId="{7A978523-941A-47AF-BF43-466B0D99AF6B}" srcOrd="0" destOrd="0" presId="urn:microsoft.com/office/officeart/2005/8/layout/hList1"/>
    <dgm:cxn modelId="{113421FB-2164-4B86-8DC3-C673C04E9632}" type="presParOf" srcId="{061D7963-9E12-401A-A307-CACBD5F021DF}" destId="{A2E29EAF-7925-4119-8399-AAC6E7B4D6F6}" srcOrd="1" destOrd="0" presId="urn:microsoft.com/office/officeart/2005/8/layout/hList1"/>
    <dgm:cxn modelId="{8EC53C86-2EB0-4E2A-996A-216FBF38F042}" type="presParOf" srcId="{2F46F05E-90C8-437A-B2DB-96203B0B3E75}" destId="{10B393B3-D886-4CC7-AF70-8E11B635EDA0}" srcOrd="3" destOrd="0" presId="urn:microsoft.com/office/officeart/2005/8/layout/hList1"/>
    <dgm:cxn modelId="{6EA91D8D-55F0-4C3E-A0F3-430BDB7EBD13}" type="presParOf" srcId="{2F46F05E-90C8-437A-B2DB-96203B0B3E75}" destId="{A4222C2B-960E-460F-B596-277DDD3D4D58}" srcOrd="4" destOrd="0" presId="urn:microsoft.com/office/officeart/2005/8/layout/hList1"/>
    <dgm:cxn modelId="{5E44DAA6-0B45-42A5-A9CF-3F55DDF1245B}" type="presParOf" srcId="{A4222C2B-960E-460F-B596-277DDD3D4D58}" destId="{5A51580A-79A5-400B-A14E-8CD30F658519}" srcOrd="0" destOrd="0" presId="urn:microsoft.com/office/officeart/2005/8/layout/hList1"/>
    <dgm:cxn modelId="{4321E5B7-FC07-40F0-86DB-129B6D41D565}" type="presParOf" srcId="{A4222C2B-960E-460F-B596-277DDD3D4D58}" destId="{A3EA7D6C-44AE-4610-85E7-761886EE1C1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7B3C64-3770-4FF3-9F78-343E24481DF0}" type="doc">
      <dgm:prSet loTypeId="urn:microsoft.com/office/officeart/2005/8/layout/hProcess11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6EF953A-25D9-4086-9216-5C524D9D7F79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Vencimiento DJ</a:t>
          </a:r>
          <a:endParaRPr lang="es-ES" sz="14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5F650FA3-BBA9-4E02-B99C-722B0D22AA49}" type="parTrans" cxnId="{222E7296-8968-420E-8FB7-083F00F0A914}">
      <dgm:prSet/>
      <dgm:spPr/>
      <dgm:t>
        <a:bodyPr/>
        <a:lstStyle/>
        <a:p>
          <a:endParaRPr lang="es-ES"/>
        </a:p>
      </dgm:t>
    </dgm:pt>
    <dgm:pt modelId="{BC2EE232-5C94-4FE0-B4E4-989EC2ADB3DE}" type="sibTrans" cxnId="{222E7296-8968-420E-8FB7-083F00F0A914}">
      <dgm:prSet/>
      <dgm:spPr/>
      <dgm:t>
        <a:bodyPr/>
        <a:lstStyle/>
        <a:p>
          <a:endParaRPr lang="es-ES"/>
        </a:p>
      </dgm:t>
    </dgm:pt>
    <dgm:pt modelId="{F20B676B-D12D-45C3-9BC1-6B061B482A31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Fiscalización</a:t>
          </a:r>
        </a:p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+ </a:t>
          </a:r>
        </a:p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Propuesta </a:t>
          </a:r>
          <a:r>
            <a:rPr lang="es-ES" sz="1400" b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de ajuste </a:t>
          </a:r>
          <a:endParaRPr lang="es-ES" sz="14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D85349F6-0B41-40FE-8A9E-40165ADE67AD}" type="parTrans" cxnId="{C04C9542-65DB-4E43-ACE1-F6DB7B148AF0}">
      <dgm:prSet/>
      <dgm:spPr/>
      <dgm:t>
        <a:bodyPr/>
        <a:lstStyle/>
        <a:p>
          <a:endParaRPr lang="es-ES"/>
        </a:p>
      </dgm:t>
    </dgm:pt>
    <dgm:pt modelId="{0B0FFF00-9442-45E1-B4AD-C285BDE5AC02}" type="sibTrans" cxnId="{C04C9542-65DB-4E43-ACE1-F6DB7B148AF0}">
      <dgm:prSet/>
      <dgm:spPr/>
      <dgm:t>
        <a:bodyPr/>
        <a:lstStyle/>
        <a:p>
          <a:endParaRPr lang="es-ES"/>
        </a:p>
      </dgm:t>
    </dgm:pt>
    <dgm:pt modelId="{10A5B901-B56C-4368-9235-D347986B3BFC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Vista</a:t>
          </a:r>
          <a:r>
            <a:rPr lang="es-ES" sz="9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</a:t>
          </a:r>
          <a:endParaRPr lang="es-ES" sz="9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37BB04F1-7844-4DF8-8704-3337D71EEAED}" type="parTrans" cxnId="{FE89A7D7-B5F8-4C83-B945-6DB3A90FDB6C}">
      <dgm:prSet/>
      <dgm:spPr/>
      <dgm:t>
        <a:bodyPr/>
        <a:lstStyle/>
        <a:p>
          <a:endParaRPr lang="es-ES"/>
        </a:p>
      </dgm:t>
    </dgm:pt>
    <dgm:pt modelId="{7777F347-807E-4B6D-8E79-1AE4FE35C66B}" type="sibTrans" cxnId="{FE89A7D7-B5F8-4C83-B945-6DB3A90FDB6C}">
      <dgm:prSet/>
      <dgm:spPr/>
      <dgm:t>
        <a:bodyPr/>
        <a:lstStyle/>
        <a:p>
          <a:endParaRPr lang="es-ES"/>
        </a:p>
      </dgm:t>
    </dgm:pt>
    <dgm:pt modelId="{A86E0A7D-43B8-4847-B61C-CBDC38B28085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Descargo</a:t>
          </a:r>
          <a:r>
            <a:rPr lang="es-ES" sz="9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</a:t>
          </a:r>
          <a:endParaRPr lang="es-ES" sz="9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682F2A58-257B-47EE-9464-1D5AD0879F3E}" type="parTrans" cxnId="{C504A625-C753-4820-803A-BAB1BD0F2A78}">
      <dgm:prSet/>
      <dgm:spPr/>
      <dgm:t>
        <a:bodyPr/>
        <a:lstStyle/>
        <a:p>
          <a:endParaRPr lang="es-ES"/>
        </a:p>
      </dgm:t>
    </dgm:pt>
    <dgm:pt modelId="{378B56E4-93D5-4F55-A6E6-DBA6F03267F4}" type="sibTrans" cxnId="{C504A625-C753-4820-803A-BAB1BD0F2A78}">
      <dgm:prSet/>
      <dgm:spPr/>
      <dgm:t>
        <a:bodyPr/>
        <a:lstStyle/>
        <a:p>
          <a:endParaRPr lang="es-ES"/>
        </a:p>
      </dgm:t>
    </dgm:pt>
    <dgm:pt modelId="{A41CCBAB-15F8-441A-B7FC-3EEDFBD07B6D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Resolución</a:t>
          </a:r>
          <a:endParaRPr lang="es-ES" sz="14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913FF68E-079E-47EA-BB56-3A1A243FF229}" type="parTrans" cxnId="{55D682D5-847E-426C-B453-61495FB2E11C}">
      <dgm:prSet/>
      <dgm:spPr/>
      <dgm:t>
        <a:bodyPr/>
        <a:lstStyle/>
        <a:p>
          <a:endParaRPr lang="es-ES"/>
        </a:p>
      </dgm:t>
    </dgm:pt>
    <dgm:pt modelId="{F6130912-9EFF-404F-8FA8-AA269B693FF0}" type="sibTrans" cxnId="{55D682D5-847E-426C-B453-61495FB2E11C}">
      <dgm:prSet/>
      <dgm:spPr/>
      <dgm:t>
        <a:bodyPr/>
        <a:lstStyle/>
        <a:p>
          <a:endParaRPr lang="es-ES"/>
        </a:p>
      </dgm:t>
    </dgm:pt>
    <dgm:pt modelId="{65DE07FE-4782-4B34-A2D3-07E2E69917F9}">
      <dgm:prSet custT="1"/>
      <dgm:spPr/>
      <dgm:t>
        <a:bodyPr/>
        <a:lstStyle/>
        <a:p>
          <a:pPr rtl="0"/>
          <a:r>
            <a:rPr lang="es-ES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Apelación Tribunal Fiscal</a:t>
          </a:r>
          <a:endParaRPr lang="es-ES" sz="14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6D27F0F6-CB3E-4EC3-8636-6DE3476EE231}" type="parTrans" cxnId="{809A43EC-E36A-46D9-8855-5F7FA5995A08}">
      <dgm:prSet/>
      <dgm:spPr/>
      <dgm:t>
        <a:bodyPr/>
        <a:lstStyle/>
        <a:p>
          <a:endParaRPr lang="es-ES"/>
        </a:p>
      </dgm:t>
    </dgm:pt>
    <dgm:pt modelId="{024D0FE9-0D39-4D77-BF5F-820C3D6D08C4}" type="sibTrans" cxnId="{809A43EC-E36A-46D9-8855-5F7FA5995A08}">
      <dgm:prSet/>
      <dgm:spPr/>
      <dgm:t>
        <a:bodyPr/>
        <a:lstStyle/>
        <a:p>
          <a:endParaRPr lang="es-ES"/>
        </a:p>
      </dgm:t>
    </dgm:pt>
    <dgm:pt modelId="{70A61985-2293-44D8-A31E-EA5F2EA92A91}">
      <dgm:prSet custT="1"/>
      <dgm:spPr/>
      <dgm:t>
        <a:bodyPr/>
        <a:lstStyle/>
        <a:p>
          <a:pPr rtl="0"/>
          <a:r>
            <a:rPr lang="es-ES" sz="12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Cámara Contencioso Administrativa</a:t>
          </a:r>
          <a:endParaRPr lang="es-ES" sz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C0B6295C-65A8-40D5-8C39-9B5D95306540}" type="parTrans" cxnId="{76459F1B-5A41-4A68-8441-82A281586534}">
      <dgm:prSet/>
      <dgm:spPr/>
      <dgm:t>
        <a:bodyPr/>
        <a:lstStyle/>
        <a:p>
          <a:endParaRPr lang="es-ES"/>
        </a:p>
      </dgm:t>
    </dgm:pt>
    <dgm:pt modelId="{EEA79225-8256-4AF4-A01E-CF8547ED066A}" type="sibTrans" cxnId="{76459F1B-5A41-4A68-8441-82A281586534}">
      <dgm:prSet/>
      <dgm:spPr/>
      <dgm:t>
        <a:bodyPr/>
        <a:lstStyle/>
        <a:p>
          <a:endParaRPr lang="es-ES"/>
        </a:p>
      </dgm:t>
    </dgm:pt>
    <dgm:pt modelId="{5E1DB145-977D-410F-A1A9-2E79A3D8CDFA}">
      <dgm:prSet/>
      <dgm:spPr/>
      <dgm:t>
        <a:bodyPr/>
        <a:lstStyle/>
        <a:p>
          <a:pPr rtl="0"/>
          <a:r>
            <a:rPr lang="es-ES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CSJN</a:t>
          </a:r>
          <a:endParaRPr lang="es-ES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D7240E40-0791-4469-9112-D732443DD44D}" type="parTrans" cxnId="{F5822DFA-C44E-46A5-B555-6239289815B8}">
      <dgm:prSet/>
      <dgm:spPr/>
      <dgm:t>
        <a:bodyPr/>
        <a:lstStyle/>
        <a:p>
          <a:endParaRPr lang="es-ES"/>
        </a:p>
      </dgm:t>
    </dgm:pt>
    <dgm:pt modelId="{FCCB8054-82F4-4E23-BDB8-307133D25417}" type="sibTrans" cxnId="{F5822DFA-C44E-46A5-B555-6239289815B8}">
      <dgm:prSet/>
      <dgm:spPr/>
      <dgm:t>
        <a:bodyPr/>
        <a:lstStyle/>
        <a:p>
          <a:endParaRPr lang="es-ES"/>
        </a:p>
      </dgm:t>
    </dgm:pt>
    <dgm:pt modelId="{C6A60F7C-5F41-4967-996C-B88DF5FABB31}">
      <dgm:prSet custT="1"/>
      <dgm:spPr/>
      <dgm:t>
        <a:bodyPr/>
        <a:lstStyle/>
        <a:p>
          <a:pPr rtl="0"/>
          <a:r>
            <a:rPr lang="es-ES" sz="1400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SentenciaTFN</a:t>
          </a:r>
          <a:endParaRPr lang="es-ES" sz="1400" b="1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5B4C65B7-E8BE-457C-8397-5F00EC779B6A}" type="parTrans" cxnId="{797422AF-31DB-4FD2-A5AD-D07657D338DE}">
      <dgm:prSet/>
      <dgm:spPr/>
      <dgm:t>
        <a:bodyPr/>
        <a:lstStyle/>
        <a:p>
          <a:endParaRPr lang="es-ES"/>
        </a:p>
      </dgm:t>
    </dgm:pt>
    <dgm:pt modelId="{91B0A4CE-7C1A-47D4-BA7B-681B8228CD42}" type="sibTrans" cxnId="{797422AF-31DB-4FD2-A5AD-D07657D338DE}">
      <dgm:prSet/>
      <dgm:spPr/>
      <dgm:t>
        <a:bodyPr/>
        <a:lstStyle/>
        <a:p>
          <a:endParaRPr lang="es-ES"/>
        </a:p>
      </dgm:t>
    </dgm:pt>
    <dgm:pt modelId="{979F31BE-3373-4E05-AEAF-D261A941B7D8}" type="pres">
      <dgm:prSet presAssocID="{7D7B3C64-3770-4FF3-9F78-343E24481D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CCD0FAF-4346-46D1-B85E-76B883DDC7A2}" type="pres">
      <dgm:prSet presAssocID="{7D7B3C64-3770-4FF3-9F78-343E24481DF0}" presName="arrow" presStyleLbl="bgShp" presStyleIdx="0" presStyleCnt="1"/>
      <dgm:spPr>
        <a:solidFill>
          <a:srgbClr val="F39639"/>
        </a:solidFill>
      </dgm:spPr>
      <dgm:t>
        <a:bodyPr/>
        <a:lstStyle/>
        <a:p>
          <a:endParaRPr lang="es-ES"/>
        </a:p>
      </dgm:t>
    </dgm:pt>
    <dgm:pt modelId="{6880D6B8-85C9-4CDE-B8CD-E83B7E1204ED}" type="pres">
      <dgm:prSet presAssocID="{7D7B3C64-3770-4FF3-9F78-343E24481DF0}" presName="points" presStyleCnt="0"/>
      <dgm:spPr/>
      <dgm:t>
        <a:bodyPr/>
        <a:lstStyle/>
        <a:p>
          <a:endParaRPr lang="es-ES"/>
        </a:p>
      </dgm:t>
    </dgm:pt>
    <dgm:pt modelId="{EDC89469-C0A3-4874-8434-03C77C4C58C5}" type="pres">
      <dgm:prSet presAssocID="{46EF953A-25D9-4086-9216-5C524D9D7F79}" presName="compositeA" presStyleCnt="0"/>
      <dgm:spPr/>
      <dgm:t>
        <a:bodyPr/>
        <a:lstStyle/>
        <a:p>
          <a:endParaRPr lang="es-ES"/>
        </a:p>
      </dgm:t>
    </dgm:pt>
    <dgm:pt modelId="{A956D55A-ADC9-4046-A09B-CAC193B61679}" type="pres">
      <dgm:prSet presAssocID="{46EF953A-25D9-4086-9216-5C524D9D7F79}" presName="textA" presStyleLbl="revTx" presStyleIdx="0" presStyleCnt="9" custScaleX="16458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E36FF3-2810-46AA-B7CF-8D3937AB6D7E}" type="pres">
      <dgm:prSet presAssocID="{46EF953A-25D9-4086-9216-5C524D9D7F79}" presName="circleA" presStyleLbl="node1" presStyleIdx="0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53B01A8B-1333-4256-87A9-0AFC77D3CA53}" type="pres">
      <dgm:prSet presAssocID="{46EF953A-25D9-4086-9216-5C524D9D7F79}" presName="spaceA" presStyleCnt="0"/>
      <dgm:spPr/>
      <dgm:t>
        <a:bodyPr/>
        <a:lstStyle/>
        <a:p>
          <a:endParaRPr lang="es-ES"/>
        </a:p>
      </dgm:t>
    </dgm:pt>
    <dgm:pt modelId="{B0C04CC5-6925-480E-940D-9B1C91C477C7}" type="pres">
      <dgm:prSet presAssocID="{BC2EE232-5C94-4FE0-B4E4-989EC2ADB3DE}" presName="space" presStyleCnt="0"/>
      <dgm:spPr/>
      <dgm:t>
        <a:bodyPr/>
        <a:lstStyle/>
        <a:p>
          <a:endParaRPr lang="es-ES"/>
        </a:p>
      </dgm:t>
    </dgm:pt>
    <dgm:pt modelId="{269FAC39-76FC-4688-8957-D2EE887DDA25}" type="pres">
      <dgm:prSet presAssocID="{F20B676B-D12D-45C3-9BC1-6B061B482A31}" presName="compositeB" presStyleCnt="0"/>
      <dgm:spPr/>
      <dgm:t>
        <a:bodyPr/>
        <a:lstStyle/>
        <a:p>
          <a:endParaRPr lang="es-ES"/>
        </a:p>
      </dgm:t>
    </dgm:pt>
    <dgm:pt modelId="{9DBF1293-C79D-4D37-ACC2-8BDA4C50284E}" type="pres">
      <dgm:prSet presAssocID="{F20B676B-D12D-45C3-9BC1-6B061B482A31}" presName="textB" presStyleLbl="revTx" presStyleIdx="1" presStyleCnt="9" custScaleX="164450" custLinFactNeighborX="-1015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C23467-BDDF-41C4-9655-D2277362BE7C}" type="pres">
      <dgm:prSet presAssocID="{F20B676B-D12D-45C3-9BC1-6B061B482A31}" presName="circleB" presStyleLbl="node1" presStyleIdx="1" presStyleCnt="9" custLinFactNeighborX="-24190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5ED43790-A193-440F-AACE-666EDB8DF940}" type="pres">
      <dgm:prSet presAssocID="{F20B676B-D12D-45C3-9BC1-6B061B482A31}" presName="spaceB" presStyleCnt="0"/>
      <dgm:spPr/>
      <dgm:t>
        <a:bodyPr/>
        <a:lstStyle/>
        <a:p>
          <a:endParaRPr lang="es-ES"/>
        </a:p>
      </dgm:t>
    </dgm:pt>
    <dgm:pt modelId="{AD06EED4-84AA-4167-867C-1A2FE809ABC7}" type="pres">
      <dgm:prSet presAssocID="{0B0FFF00-9442-45E1-B4AD-C285BDE5AC02}" presName="space" presStyleCnt="0"/>
      <dgm:spPr/>
      <dgm:t>
        <a:bodyPr/>
        <a:lstStyle/>
        <a:p>
          <a:endParaRPr lang="es-ES"/>
        </a:p>
      </dgm:t>
    </dgm:pt>
    <dgm:pt modelId="{D0FA58C7-3898-40C9-A736-5159AE01573F}" type="pres">
      <dgm:prSet presAssocID="{10A5B901-B56C-4368-9235-D347986B3BFC}" presName="compositeA" presStyleCnt="0"/>
      <dgm:spPr/>
      <dgm:t>
        <a:bodyPr/>
        <a:lstStyle/>
        <a:p>
          <a:endParaRPr lang="es-ES"/>
        </a:p>
      </dgm:t>
    </dgm:pt>
    <dgm:pt modelId="{038DE67C-CA3A-4C4F-8C36-F705FA3D3775}" type="pres">
      <dgm:prSet presAssocID="{10A5B901-B56C-4368-9235-D347986B3BFC}" presName="textA" presStyleLbl="revTx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7D1F87-F983-4DF1-8BA5-C220FE490609}" type="pres">
      <dgm:prSet presAssocID="{10A5B901-B56C-4368-9235-D347986B3BFC}" presName="circleA" presStyleLbl="node1" presStyleIdx="2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A9B4D315-0C9E-476E-B3AC-7FB1016DD7AC}" type="pres">
      <dgm:prSet presAssocID="{10A5B901-B56C-4368-9235-D347986B3BFC}" presName="spaceA" presStyleCnt="0"/>
      <dgm:spPr/>
      <dgm:t>
        <a:bodyPr/>
        <a:lstStyle/>
        <a:p>
          <a:endParaRPr lang="es-ES"/>
        </a:p>
      </dgm:t>
    </dgm:pt>
    <dgm:pt modelId="{AE42945A-5227-427F-95B3-90B83BF771C1}" type="pres">
      <dgm:prSet presAssocID="{7777F347-807E-4B6D-8E79-1AE4FE35C66B}" presName="space" presStyleCnt="0"/>
      <dgm:spPr/>
      <dgm:t>
        <a:bodyPr/>
        <a:lstStyle/>
        <a:p>
          <a:endParaRPr lang="es-ES"/>
        </a:p>
      </dgm:t>
    </dgm:pt>
    <dgm:pt modelId="{E5807586-31E4-4293-A67B-6DEFA41650BD}" type="pres">
      <dgm:prSet presAssocID="{A86E0A7D-43B8-4847-B61C-CBDC38B28085}" presName="compositeB" presStyleCnt="0"/>
      <dgm:spPr/>
      <dgm:t>
        <a:bodyPr/>
        <a:lstStyle/>
        <a:p>
          <a:endParaRPr lang="es-ES"/>
        </a:p>
      </dgm:t>
    </dgm:pt>
    <dgm:pt modelId="{50B1CA7F-9E3C-4192-8BF0-75265DB1A71D}" type="pres">
      <dgm:prSet presAssocID="{A86E0A7D-43B8-4847-B61C-CBDC38B28085}" presName="textB" presStyleLbl="revTx" presStyleIdx="3" presStyleCnt="9" custScaleX="15979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BC88E04-E44F-4C2E-9336-7A779415ED2C}" type="pres">
      <dgm:prSet presAssocID="{A86E0A7D-43B8-4847-B61C-CBDC38B28085}" presName="circleB" presStyleLbl="node1" presStyleIdx="3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96F00EFC-C747-4862-AC6B-62C84D31306A}" type="pres">
      <dgm:prSet presAssocID="{A86E0A7D-43B8-4847-B61C-CBDC38B28085}" presName="spaceB" presStyleCnt="0"/>
      <dgm:spPr/>
      <dgm:t>
        <a:bodyPr/>
        <a:lstStyle/>
        <a:p>
          <a:endParaRPr lang="es-ES"/>
        </a:p>
      </dgm:t>
    </dgm:pt>
    <dgm:pt modelId="{C6521663-14EE-4733-B8CD-ABEE464CFAD1}" type="pres">
      <dgm:prSet presAssocID="{378B56E4-93D5-4F55-A6E6-DBA6F03267F4}" presName="space" presStyleCnt="0"/>
      <dgm:spPr/>
      <dgm:t>
        <a:bodyPr/>
        <a:lstStyle/>
        <a:p>
          <a:endParaRPr lang="es-ES"/>
        </a:p>
      </dgm:t>
    </dgm:pt>
    <dgm:pt modelId="{6B3AEB78-758C-44C5-8AFD-23BEAF283E35}" type="pres">
      <dgm:prSet presAssocID="{A41CCBAB-15F8-441A-B7FC-3EEDFBD07B6D}" presName="compositeA" presStyleCnt="0"/>
      <dgm:spPr/>
      <dgm:t>
        <a:bodyPr/>
        <a:lstStyle/>
        <a:p>
          <a:endParaRPr lang="es-ES"/>
        </a:p>
      </dgm:t>
    </dgm:pt>
    <dgm:pt modelId="{E8FC5F3B-7A0E-4845-BA4F-9B61AE514073}" type="pres">
      <dgm:prSet presAssocID="{A41CCBAB-15F8-441A-B7FC-3EEDFBD07B6D}" presName="textA" presStyleLbl="revTx" presStyleIdx="4" presStyleCnt="9" custScaleX="15648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70BDDFA-B5C0-4109-A3BE-0C15A3EF62B1}" type="pres">
      <dgm:prSet presAssocID="{A41CCBAB-15F8-441A-B7FC-3EEDFBD07B6D}" presName="circleA" presStyleLbl="node1" presStyleIdx="4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F5627F83-1EAB-42F0-ABC3-AB45FA59BD22}" type="pres">
      <dgm:prSet presAssocID="{A41CCBAB-15F8-441A-B7FC-3EEDFBD07B6D}" presName="spaceA" presStyleCnt="0"/>
      <dgm:spPr/>
      <dgm:t>
        <a:bodyPr/>
        <a:lstStyle/>
        <a:p>
          <a:endParaRPr lang="es-ES"/>
        </a:p>
      </dgm:t>
    </dgm:pt>
    <dgm:pt modelId="{79F8D46D-C47C-4A7A-A703-AAD3561AA216}" type="pres">
      <dgm:prSet presAssocID="{F6130912-9EFF-404F-8FA8-AA269B693FF0}" presName="space" presStyleCnt="0"/>
      <dgm:spPr/>
      <dgm:t>
        <a:bodyPr/>
        <a:lstStyle/>
        <a:p>
          <a:endParaRPr lang="es-ES"/>
        </a:p>
      </dgm:t>
    </dgm:pt>
    <dgm:pt modelId="{85C9BF05-D417-421C-B50E-FC1A90FF76DC}" type="pres">
      <dgm:prSet presAssocID="{65DE07FE-4782-4B34-A2D3-07E2E69917F9}" presName="compositeB" presStyleCnt="0"/>
      <dgm:spPr/>
      <dgm:t>
        <a:bodyPr/>
        <a:lstStyle/>
        <a:p>
          <a:endParaRPr lang="es-ES"/>
        </a:p>
      </dgm:t>
    </dgm:pt>
    <dgm:pt modelId="{D4248D7A-0FAB-469A-A7B7-E89176954799}" type="pres">
      <dgm:prSet presAssocID="{65DE07FE-4782-4B34-A2D3-07E2E69917F9}" presName="textB" presStyleLbl="revTx" presStyleIdx="5" presStyleCnt="9" custScaleX="1541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CE0EF0D-962D-483D-81A0-AE3F6D735DCE}" type="pres">
      <dgm:prSet presAssocID="{65DE07FE-4782-4B34-A2D3-07E2E69917F9}" presName="circleB" presStyleLbl="node1" presStyleIdx="5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EE658CFE-0DE1-4F18-83F1-347DA8C61821}" type="pres">
      <dgm:prSet presAssocID="{65DE07FE-4782-4B34-A2D3-07E2E69917F9}" presName="spaceB" presStyleCnt="0"/>
      <dgm:spPr/>
      <dgm:t>
        <a:bodyPr/>
        <a:lstStyle/>
        <a:p>
          <a:endParaRPr lang="es-ES"/>
        </a:p>
      </dgm:t>
    </dgm:pt>
    <dgm:pt modelId="{0C9E8E7C-60A7-4AD4-B200-269CBA02F635}" type="pres">
      <dgm:prSet presAssocID="{024D0FE9-0D39-4D77-BF5F-820C3D6D08C4}" presName="space" presStyleCnt="0"/>
      <dgm:spPr/>
      <dgm:t>
        <a:bodyPr/>
        <a:lstStyle/>
        <a:p>
          <a:endParaRPr lang="es-ES"/>
        </a:p>
      </dgm:t>
    </dgm:pt>
    <dgm:pt modelId="{6144847F-949E-4F98-803B-96572F27F121}" type="pres">
      <dgm:prSet presAssocID="{C6A60F7C-5F41-4967-996C-B88DF5FABB31}" presName="compositeA" presStyleCnt="0"/>
      <dgm:spPr/>
      <dgm:t>
        <a:bodyPr/>
        <a:lstStyle/>
        <a:p>
          <a:endParaRPr lang="es-ES"/>
        </a:p>
      </dgm:t>
    </dgm:pt>
    <dgm:pt modelId="{23F0AC4C-B9EE-46B2-A7DB-60B51307BBC5}" type="pres">
      <dgm:prSet presAssocID="{C6A60F7C-5F41-4967-996C-B88DF5FABB31}" presName="textA" presStyleLbl="revTx" presStyleIdx="6" presStyleCnt="9" custScaleX="1412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B691BE2-EE38-41CC-B4FC-34923A150812}" type="pres">
      <dgm:prSet presAssocID="{C6A60F7C-5F41-4967-996C-B88DF5FABB31}" presName="circleA" presStyleLbl="node1" presStyleIdx="6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0E480756-D5E5-4909-B5AF-BB30C7C9922E}" type="pres">
      <dgm:prSet presAssocID="{C6A60F7C-5F41-4967-996C-B88DF5FABB31}" presName="spaceA" presStyleCnt="0"/>
      <dgm:spPr/>
      <dgm:t>
        <a:bodyPr/>
        <a:lstStyle/>
        <a:p>
          <a:endParaRPr lang="es-ES"/>
        </a:p>
      </dgm:t>
    </dgm:pt>
    <dgm:pt modelId="{402C8343-29E1-4212-8031-14E0AA84EB31}" type="pres">
      <dgm:prSet presAssocID="{91B0A4CE-7C1A-47D4-BA7B-681B8228CD42}" presName="space" presStyleCnt="0"/>
      <dgm:spPr/>
      <dgm:t>
        <a:bodyPr/>
        <a:lstStyle/>
        <a:p>
          <a:endParaRPr lang="es-ES"/>
        </a:p>
      </dgm:t>
    </dgm:pt>
    <dgm:pt modelId="{C1C9A1DD-7ED6-4A65-B52B-955C7E1261E9}" type="pres">
      <dgm:prSet presAssocID="{70A61985-2293-44D8-A31E-EA5F2EA92A91}" presName="compositeB" presStyleCnt="0"/>
      <dgm:spPr/>
      <dgm:t>
        <a:bodyPr/>
        <a:lstStyle/>
        <a:p>
          <a:endParaRPr lang="es-ES"/>
        </a:p>
      </dgm:t>
    </dgm:pt>
    <dgm:pt modelId="{158AE40A-83CF-4EF5-B1BD-6B70D8232F7E}" type="pres">
      <dgm:prSet presAssocID="{70A61985-2293-44D8-A31E-EA5F2EA92A91}" presName="textB" presStyleLbl="revTx" presStyleIdx="7" presStyleCnt="9" custScaleX="1813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CE7A726-73AE-48E6-B9DD-A586BF34C780}" type="pres">
      <dgm:prSet presAssocID="{70A61985-2293-44D8-A31E-EA5F2EA92A91}" presName="circleB" presStyleLbl="node1" presStyleIdx="7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4451B24B-B1FD-4309-932F-8B6FB1D4B836}" type="pres">
      <dgm:prSet presAssocID="{70A61985-2293-44D8-A31E-EA5F2EA92A91}" presName="spaceB" presStyleCnt="0"/>
      <dgm:spPr/>
      <dgm:t>
        <a:bodyPr/>
        <a:lstStyle/>
        <a:p>
          <a:endParaRPr lang="es-ES"/>
        </a:p>
      </dgm:t>
    </dgm:pt>
    <dgm:pt modelId="{7CE98AA0-21D3-4E0A-90F7-96F5DA46CE4C}" type="pres">
      <dgm:prSet presAssocID="{EEA79225-8256-4AF4-A01E-CF8547ED066A}" presName="space" presStyleCnt="0"/>
      <dgm:spPr/>
      <dgm:t>
        <a:bodyPr/>
        <a:lstStyle/>
        <a:p>
          <a:endParaRPr lang="es-ES"/>
        </a:p>
      </dgm:t>
    </dgm:pt>
    <dgm:pt modelId="{AC2FE624-3493-4198-B420-586C0F1617E1}" type="pres">
      <dgm:prSet presAssocID="{5E1DB145-977D-410F-A1A9-2E79A3D8CDFA}" presName="compositeA" presStyleCnt="0"/>
      <dgm:spPr/>
      <dgm:t>
        <a:bodyPr/>
        <a:lstStyle/>
        <a:p>
          <a:endParaRPr lang="es-ES"/>
        </a:p>
      </dgm:t>
    </dgm:pt>
    <dgm:pt modelId="{67048ADA-7B98-43B5-BD54-5367A16BF055}" type="pres">
      <dgm:prSet presAssocID="{5E1DB145-977D-410F-A1A9-2E79A3D8CDFA}" presName="textA" presStyleLbl="revTx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DBDDEBA-563A-4FE9-ABA6-4A2BE98699F8}" type="pres">
      <dgm:prSet presAssocID="{5E1DB145-977D-410F-A1A9-2E79A3D8CDFA}" presName="circleA" presStyleLbl="node1" presStyleIdx="8" presStyleCnt="9"/>
      <dgm:spPr>
        <a:solidFill>
          <a:srgbClr val="C00000"/>
        </a:solidFill>
      </dgm:spPr>
      <dgm:t>
        <a:bodyPr/>
        <a:lstStyle/>
        <a:p>
          <a:endParaRPr lang="es-ES"/>
        </a:p>
      </dgm:t>
    </dgm:pt>
    <dgm:pt modelId="{18444CC3-21F8-45E8-BEEB-72B27AE44BCD}" type="pres">
      <dgm:prSet presAssocID="{5E1DB145-977D-410F-A1A9-2E79A3D8CDFA}" presName="spaceA" presStyleCnt="0"/>
      <dgm:spPr/>
      <dgm:t>
        <a:bodyPr/>
        <a:lstStyle/>
        <a:p>
          <a:endParaRPr lang="es-ES"/>
        </a:p>
      </dgm:t>
    </dgm:pt>
  </dgm:ptLst>
  <dgm:cxnLst>
    <dgm:cxn modelId="{70261D12-0BC8-4380-A689-E1A1A32C7008}" type="presOf" srcId="{70A61985-2293-44D8-A31E-EA5F2EA92A91}" destId="{158AE40A-83CF-4EF5-B1BD-6B70D8232F7E}" srcOrd="0" destOrd="0" presId="urn:microsoft.com/office/officeart/2005/8/layout/hProcess11"/>
    <dgm:cxn modelId="{797422AF-31DB-4FD2-A5AD-D07657D338DE}" srcId="{7D7B3C64-3770-4FF3-9F78-343E24481DF0}" destId="{C6A60F7C-5F41-4967-996C-B88DF5FABB31}" srcOrd="6" destOrd="0" parTransId="{5B4C65B7-E8BE-457C-8397-5F00EC779B6A}" sibTransId="{91B0A4CE-7C1A-47D4-BA7B-681B8228CD42}"/>
    <dgm:cxn modelId="{3F44888B-185B-43D3-A0F2-BEBE6C2A3325}" type="presOf" srcId="{A86E0A7D-43B8-4847-B61C-CBDC38B28085}" destId="{50B1CA7F-9E3C-4192-8BF0-75265DB1A71D}" srcOrd="0" destOrd="0" presId="urn:microsoft.com/office/officeart/2005/8/layout/hProcess11"/>
    <dgm:cxn modelId="{6052F2F9-7015-4AE2-8074-37F6116A9270}" type="presOf" srcId="{46EF953A-25D9-4086-9216-5C524D9D7F79}" destId="{A956D55A-ADC9-4046-A09B-CAC193B61679}" srcOrd="0" destOrd="0" presId="urn:microsoft.com/office/officeart/2005/8/layout/hProcess11"/>
    <dgm:cxn modelId="{809A43EC-E36A-46D9-8855-5F7FA5995A08}" srcId="{7D7B3C64-3770-4FF3-9F78-343E24481DF0}" destId="{65DE07FE-4782-4B34-A2D3-07E2E69917F9}" srcOrd="5" destOrd="0" parTransId="{6D27F0F6-CB3E-4EC3-8636-6DE3476EE231}" sibTransId="{024D0FE9-0D39-4D77-BF5F-820C3D6D08C4}"/>
    <dgm:cxn modelId="{BB7A7587-9568-4E97-8A39-7D5591193D23}" type="presOf" srcId="{A41CCBAB-15F8-441A-B7FC-3EEDFBD07B6D}" destId="{E8FC5F3B-7A0E-4845-BA4F-9B61AE514073}" srcOrd="0" destOrd="0" presId="urn:microsoft.com/office/officeart/2005/8/layout/hProcess11"/>
    <dgm:cxn modelId="{9037927B-8926-4AEA-84A6-6A3347BA57CE}" type="presOf" srcId="{10A5B901-B56C-4368-9235-D347986B3BFC}" destId="{038DE67C-CA3A-4C4F-8C36-F705FA3D3775}" srcOrd="0" destOrd="0" presId="urn:microsoft.com/office/officeart/2005/8/layout/hProcess11"/>
    <dgm:cxn modelId="{222E7296-8968-420E-8FB7-083F00F0A914}" srcId="{7D7B3C64-3770-4FF3-9F78-343E24481DF0}" destId="{46EF953A-25D9-4086-9216-5C524D9D7F79}" srcOrd="0" destOrd="0" parTransId="{5F650FA3-BBA9-4E02-B99C-722B0D22AA49}" sibTransId="{BC2EE232-5C94-4FE0-B4E4-989EC2ADB3DE}"/>
    <dgm:cxn modelId="{611C429A-0E58-4A15-A9D8-4C7ABBFE89F8}" type="presOf" srcId="{C6A60F7C-5F41-4967-996C-B88DF5FABB31}" destId="{23F0AC4C-B9EE-46B2-A7DB-60B51307BBC5}" srcOrd="0" destOrd="0" presId="urn:microsoft.com/office/officeart/2005/8/layout/hProcess11"/>
    <dgm:cxn modelId="{64E6F56D-E7D0-4487-B857-B006C8C93C46}" type="presOf" srcId="{5E1DB145-977D-410F-A1A9-2E79A3D8CDFA}" destId="{67048ADA-7B98-43B5-BD54-5367A16BF055}" srcOrd="0" destOrd="0" presId="urn:microsoft.com/office/officeart/2005/8/layout/hProcess11"/>
    <dgm:cxn modelId="{F5822DFA-C44E-46A5-B555-6239289815B8}" srcId="{7D7B3C64-3770-4FF3-9F78-343E24481DF0}" destId="{5E1DB145-977D-410F-A1A9-2E79A3D8CDFA}" srcOrd="8" destOrd="0" parTransId="{D7240E40-0791-4469-9112-D732443DD44D}" sibTransId="{FCCB8054-82F4-4E23-BDB8-307133D25417}"/>
    <dgm:cxn modelId="{1D63C503-6FF8-4060-B738-4A1B4F371539}" type="presOf" srcId="{65DE07FE-4782-4B34-A2D3-07E2E69917F9}" destId="{D4248D7A-0FAB-469A-A7B7-E89176954799}" srcOrd="0" destOrd="0" presId="urn:microsoft.com/office/officeart/2005/8/layout/hProcess11"/>
    <dgm:cxn modelId="{C504A625-C753-4820-803A-BAB1BD0F2A78}" srcId="{7D7B3C64-3770-4FF3-9F78-343E24481DF0}" destId="{A86E0A7D-43B8-4847-B61C-CBDC38B28085}" srcOrd="3" destOrd="0" parTransId="{682F2A58-257B-47EE-9464-1D5AD0879F3E}" sibTransId="{378B56E4-93D5-4F55-A6E6-DBA6F03267F4}"/>
    <dgm:cxn modelId="{55D682D5-847E-426C-B453-61495FB2E11C}" srcId="{7D7B3C64-3770-4FF3-9F78-343E24481DF0}" destId="{A41CCBAB-15F8-441A-B7FC-3EEDFBD07B6D}" srcOrd="4" destOrd="0" parTransId="{913FF68E-079E-47EA-BB56-3A1A243FF229}" sibTransId="{F6130912-9EFF-404F-8FA8-AA269B693FF0}"/>
    <dgm:cxn modelId="{FCF3C4ED-E846-4B3C-9A19-A7FCF0F6D743}" type="presOf" srcId="{F20B676B-D12D-45C3-9BC1-6B061B482A31}" destId="{9DBF1293-C79D-4D37-ACC2-8BDA4C50284E}" srcOrd="0" destOrd="0" presId="urn:microsoft.com/office/officeart/2005/8/layout/hProcess11"/>
    <dgm:cxn modelId="{B5BD0EEA-4E96-4508-A1F3-DA34AC56AD73}" type="presOf" srcId="{7D7B3C64-3770-4FF3-9F78-343E24481DF0}" destId="{979F31BE-3373-4E05-AEAF-D261A941B7D8}" srcOrd="0" destOrd="0" presId="urn:microsoft.com/office/officeart/2005/8/layout/hProcess11"/>
    <dgm:cxn modelId="{FE89A7D7-B5F8-4C83-B945-6DB3A90FDB6C}" srcId="{7D7B3C64-3770-4FF3-9F78-343E24481DF0}" destId="{10A5B901-B56C-4368-9235-D347986B3BFC}" srcOrd="2" destOrd="0" parTransId="{37BB04F1-7844-4DF8-8704-3337D71EEAED}" sibTransId="{7777F347-807E-4B6D-8E79-1AE4FE35C66B}"/>
    <dgm:cxn modelId="{C04C9542-65DB-4E43-ACE1-F6DB7B148AF0}" srcId="{7D7B3C64-3770-4FF3-9F78-343E24481DF0}" destId="{F20B676B-D12D-45C3-9BC1-6B061B482A31}" srcOrd="1" destOrd="0" parTransId="{D85349F6-0B41-40FE-8A9E-40165ADE67AD}" sibTransId="{0B0FFF00-9442-45E1-B4AD-C285BDE5AC02}"/>
    <dgm:cxn modelId="{76459F1B-5A41-4A68-8441-82A281586534}" srcId="{7D7B3C64-3770-4FF3-9F78-343E24481DF0}" destId="{70A61985-2293-44D8-A31E-EA5F2EA92A91}" srcOrd="7" destOrd="0" parTransId="{C0B6295C-65A8-40D5-8C39-9B5D95306540}" sibTransId="{EEA79225-8256-4AF4-A01E-CF8547ED066A}"/>
    <dgm:cxn modelId="{F87305DB-A0E0-4DB8-9245-BFA7B1C0DCB9}" type="presParOf" srcId="{979F31BE-3373-4E05-AEAF-D261A941B7D8}" destId="{4CCD0FAF-4346-46D1-B85E-76B883DDC7A2}" srcOrd="0" destOrd="0" presId="urn:microsoft.com/office/officeart/2005/8/layout/hProcess11"/>
    <dgm:cxn modelId="{38B07324-96DC-4D07-8B14-F5F898AE4F7A}" type="presParOf" srcId="{979F31BE-3373-4E05-AEAF-D261A941B7D8}" destId="{6880D6B8-85C9-4CDE-B8CD-E83B7E1204ED}" srcOrd="1" destOrd="0" presId="urn:microsoft.com/office/officeart/2005/8/layout/hProcess11"/>
    <dgm:cxn modelId="{D591AFAC-C041-4CD3-972A-27A9C9873825}" type="presParOf" srcId="{6880D6B8-85C9-4CDE-B8CD-E83B7E1204ED}" destId="{EDC89469-C0A3-4874-8434-03C77C4C58C5}" srcOrd="0" destOrd="0" presId="urn:microsoft.com/office/officeart/2005/8/layout/hProcess11"/>
    <dgm:cxn modelId="{1775A9AA-0E25-4085-BE1F-F70A1B37E6B8}" type="presParOf" srcId="{EDC89469-C0A3-4874-8434-03C77C4C58C5}" destId="{A956D55A-ADC9-4046-A09B-CAC193B61679}" srcOrd="0" destOrd="0" presId="urn:microsoft.com/office/officeart/2005/8/layout/hProcess11"/>
    <dgm:cxn modelId="{4809DE04-6D50-4DE5-8CDD-6483F3FB2A0D}" type="presParOf" srcId="{EDC89469-C0A3-4874-8434-03C77C4C58C5}" destId="{4CE36FF3-2810-46AA-B7CF-8D3937AB6D7E}" srcOrd="1" destOrd="0" presId="urn:microsoft.com/office/officeart/2005/8/layout/hProcess11"/>
    <dgm:cxn modelId="{38FE2638-FB74-479D-B259-A94B086FF1EB}" type="presParOf" srcId="{EDC89469-C0A3-4874-8434-03C77C4C58C5}" destId="{53B01A8B-1333-4256-87A9-0AFC77D3CA53}" srcOrd="2" destOrd="0" presId="urn:microsoft.com/office/officeart/2005/8/layout/hProcess11"/>
    <dgm:cxn modelId="{84103F7C-7BB7-463C-8CFF-E0DBDFC6EEF6}" type="presParOf" srcId="{6880D6B8-85C9-4CDE-B8CD-E83B7E1204ED}" destId="{B0C04CC5-6925-480E-940D-9B1C91C477C7}" srcOrd="1" destOrd="0" presId="urn:microsoft.com/office/officeart/2005/8/layout/hProcess11"/>
    <dgm:cxn modelId="{221BB5FB-19F4-48D4-ABE6-F361C1646FE0}" type="presParOf" srcId="{6880D6B8-85C9-4CDE-B8CD-E83B7E1204ED}" destId="{269FAC39-76FC-4688-8957-D2EE887DDA25}" srcOrd="2" destOrd="0" presId="urn:microsoft.com/office/officeart/2005/8/layout/hProcess11"/>
    <dgm:cxn modelId="{87960FB3-D856-4DC8-97AB-26B43B64ECD2}" type="presParOf" srcId="{269FAC39-76FC-4688-8957-D2EE887DDA25}" destId="{9DBF1293-C79D-4D37-ACC2-8BDA4C50284E}" srcOrd="0" destOrd="0" presId="urn:microsoft.com/office/officeart/2005/8/layout/hProcess11"/>
    <dgm:cxn modelId="{C455FC56-C637-4C41-BC1E-990C0BEBEF5C}" type="presParOf" srcId="{269FAC39-76FC-4688-8957-D2EE887DDA25}" destId="{02C23467-BDDF-41C4-9655-D2277362BE7C}" srcOrd="1" destOrd="0" presId="urn:microsoft.com/office/officeart/2005/8/layout/hProcess11"/>
    <dgm:cxn modelId="{B1E3D3C5-684C-4752-9DFC-6382B971716D}" type="presParOf" srcId="{269FAC39-76FC-4688-8957-D2EE887DDA25}" destId="{5ED43790-A193-440F-AACE-666EDB8DF940}" srcOrd="2" destOrd="0" presId="urn:microsoft.com/office/officeart/2005/8/layout/hProcess11"/>
    <dgm:cxn modelId="{D765DBA1-E21D-4C86-AD25-D13461F2610A}" type="presParOf" srcId="{6880D6B8-85C9-4CDE-B8CD-E83B7E1204ED}" destId="{AD06EED4-84AA-4167-867C-1A2FE809ABC7}" srcOrd="3" destOrd="0" presId="urn:microsoft.com/office/officeart/2005/8/layout/hProcess11"/>
    <dgm:cxn modelId="{D3268F91-ECCD-45C5-8F3A-5C90C4BCB795}" type="presParOf" srcId="{6880D6B8-85C9-4CDE-B8CD-E83B7E1204ED}" destId="{D0FA58C7-3898-40C9-A736-5159AE01573F}" srcOrd="4" destOrd="0" presId="urn:microsoft.com/office/officeart/2005/8/layout/hProcess11"/>
    <dgm:cxn modelId="{28BA483E-7811-4697-AD45-62027323BF24}" type="presParOf" srcId="{D0FA58C7-3898-40C9-A736-5159AE01573F}" destId="{038DE67C-CA3A-4C4F-8C36-F705FA3D3775}" srcOrd="0" destOrd="0" presId="urn:microsoft.com/office/officeart/2005/8/layout/hProcess11"/>
    <dgm:cxn modelId="{226333AD-4DE3-4F84-8505-E1B326E39D5F}" type="presParOf" srcId="{D0FA58C7-3898-40C9-A736-5159AE01573F}" destId="{B07D1F87-F983-4DF1-8BA5-C220FE490609}" srcOrd="1" destOrd="0" presId="urn:microsoft.com/office/officeart/2005/8/layout/hProcess11"/>
    <dgm:cxn modelId="{2E89DD7D-13DA-4019-B9EB-F293B1BA4A3B}" type="presParOf" srcId="{D0FA58C7-3898-40C9-A736-5159AE01573F}" destId="{A9B4D315-0C9E-476E-B3AC-7FB1016DD7AC}" srcOrd="2" destOrd="0" presId="urn:microsoft.com/office/officeart/2005/8/layout/hProcess11"/>
    <dgm:cxn modelId="{B5838D09-3362-4010-85D7-41BBB28804EC}" type="presParOf" srcId="{6880D6B8-85C9-4CDE-B8CD-E83B7E1204ED}" destId="{AE42945A-5227-427F-95B3-90B83BF771C1}" srcOrd="5" destOrd="0" presId="urn:microsoft.com/office/officeart/2005/8/layout/hProcess11"/>
    <dgm:cxn modelId="{8EC2A9C0-5201-4A93-9F0A-1FFFEC9302F5}" type="presParOf" srcId="{6880D6B8-85C9-4CDE-B8CD-E83B7E1204ED}" destId="{E5807586-31E4-4293-A67B-6DEFA41650BD}" srcOrd="6" destOrd="0" presId="urn:microsoft.com/office/officeart/2005/8/layout/hProcess11"/>
    <dgm:cxn modelId="{6C0E5DCB-BE3C-427A-828E-693A858A62DD}" type="presParOf" srcId="{E5807586-31E4-4293-A67B-6DEFA41650BD}" destId="{50B1CA7F-9E3C-4192-8BF0-75265DB1A71D}" srcOrd="0" destOrd="0" presId="urn:microsoft.com/office/officeart/2005/8/layout/hProcess11"/>
    <dgm:cxn modelId="{57D052C8-0B96-4826-A036-E026524C6A30}" type="presParOf" srcId="{E5807586-31E4-4293-A67B-6DEFA41650BD}" destId="{8BC88E04-E44F-4C2E-9336-7A779415ED2C}" srcOrd="1" destOrd="0" presId="urn:microsoft.com/office/officeart/2005/8/layout/hProcess11"/>
    <dgm:cxn modelId="{D5F33828-DDC8-4813-B855-AC2C84FD9585}" type="presParOf" srcId="{E5807586-31E4-4293-A67B-6DEFA41650BD}" destId="{96F00EFC-C747-4862-AC6B-62C84D31306A}" srcOrd="2" destOrd="0" presId="urn:microsoft.com/office/officeart/2005/8/layout/hProcess11"/>
    <dgm:cxn modelId="{C7E6BB1A-D3CE-4186-AF96-9FDC74B58D99}" type="presParOf" srcId="{6880D6B8-85C9-4CDE-B8CD-E83B7E1204ED}" destId="{C6521663-14EE-4733-B8CD-ABEE464CFAD1}" srcOrd="7" destOrd="0" presId="urn:microsoft.com/office/officeart/2005/8/layout/hProcess11"/>
    <dgm:cxn modelId="{74C414B4-374A-4ACF-864C-FABDFAEA6D89}" type="presParOf" srcId="{6880D6B8-85C9-4CDE-B8CD-E83B7E1204ED}" destId="{6B3AEB78-758C-44C5-8AFD-23BEAF283E35}" srcOrd="8" destOrd="0" presId="urn:microsoft.com/office/officeart/2005/8/layout/hProcess11"/>
    <dgm:cxn modelId="{14323E1D-14FA-4AA4-85CC-5154AC6D29F7}" type="presParOf" srcId="{6B3AEB78-758C-44C5-8AFD-23BEAF283E35}" destId="{E8FC5F3B-7A0E-4845-BA4F-9B61AE514073}" srcOrd="0" destOrd="0" presId="urn:microsoft.com/office/officeart/2005/8/layout/hProcess11"/>
    <dgm:cxn modelId="{7696BD3D-BA08-4190-BE3F-7635F455CD22}" type="presParOf" srcId="{6B3AEB78-758C-44C5-8AFD-23BEAF283E35}" destId="{970BDDFA-B5C0-4109-A3BE-0C15A3EF62B1}" srcOrd="1" destOrd="0" presId="urn:microsoft.com/office/officeart/2005/8/layout/hProcess11"/>
    <dgm:cxn modelId="{9E4E4BF0-108B-4755-8C87-662276363FBA}" type="presParOf" srcId="{6B3AEB78-758C-44C5-8AFD-23BEAF283E35}" destId="{F5627F83-1EAB-42F0-ABC3-AB45FA59BD22}" srcOrd="2" destOrd="0" presId="urn:microsoft.com/office/officeart/2005/8/layout/hProcess11"/>
    <dgm:cxn modelId="{BDD2AB0D-C837-45A3-B24C-D656E86147DC}" type="presParOf" srcId="{6880D6B8-85C9-4CDE-B8CD-E83B7E1204ED}" destId="{79F8D46D-C47C-4A7A-A703-AAD3561AA216}" srcOrd="9" destOrd="0" presId="urn:microsoft.com/office/officeart/2005/8/layout/hProcess11"/>
    <dgm:cxn modelId="{A95D65F4-3DC9-4BF1-A6A4-2FC6FF68B7CD}" type="presParOf" srcId="{6880D6B8-85C9-4CDE-B8CD-E83B7E1204ED}" destId="{85C9BF05-D417-421C-B50E-FC1A90FF76DC}" srcOrd="10" destOrd="0" presId="urn:microsoft.com/office/officeart/2005/8/layout/hProcess11"/>
    <dgm:cxn modelId="{64B1305F-0085-4A1D-8ED4-EBAC3EF883C2}" type="presParOf" srcId="{85C9BF05-D417-421C-B50E-FC1A90FF76DC}" destId="{D4248D7A-0FAB-469A-A7B7-E89176954799}" srcOrd="0" destOrd="0" presId="urn:microsoft.com/office/officeart/2005/8/layout/hProcess11"/>
    <dgm:cxn modelId="{897D5060-96AD-4831-8D4C-7B0E954FEEC8}" type="presParOf" srcId="{85C9BF05-D417-421C-B50E-FC1A90FF76DC}" destId="{0CE0EF0D-962D-483D-81A0-AE3F6D735DCE}" srcOrd="1" destOrd="0" presId="urn:microsoft.com/office/officeart/2005/8/layout/hProcess11"/>
    <dgm:cxn modelId="{36C2F725-EF1C-456E-96EF-CE0FB880CCA7}" type="presParOf" srcId="{85C9BF05-D417-421C-B50E-FC1A90FF76DC}" destId="{EE658CFE-0DE1-4F18-83F1-347DA8C61821}" srcOrd="2" destOrd="0" presId="urn:microsoft.com/office/officeart/2005/8/layout/hProcess11"/>
    <dgm:cxn modelId="{8224569F-6F3A-4842-AD7B-1B1C332962C2}" type="presParOf" srcId="{6880D6B8-85C9-4CDE-B8CD-E83B7E1204ED}" destId="{0C9E8E7C-60A7-4AD4-B200-269CBA02F635}" srcOrd="11" destOrd="0" presId="urn:microsoft.com/office/officeart/2005/8/layout/hProcess11"/>
    <dgm:cxn modelId="{084D68FF-855C-4B2F-ABA7-E50B87DC8E70}" type="presParOf" srcId="{6880D6B8-85C9-4CDE-B8CD-E83B7E1204ED}" destId="{6144847F-949E-4F98-803B-96572F27F121}" srcOrd="12" destOrd="0" presId="urn:microsoft.com/office/officeart/2005/8/layout/hProcess11"/>
    <dgm:cxn modelId="{3B3B52F5-A244-4F43-A6F3-90E931DE2FFF}" type="presParOf" srcId="{6144847F-949E-4F98-803B-96572F27F121}" destId="{23F0AC4C-B9EE-46B2-A7DB-60B51307BBC5}" srcOrd="0" destOrd="0" presId="urn:microsoft.com/office/officeart/2005/8/layout/hProcess11"/>
    <dgm:cxn modelId="{C8104262-8E17-495F-A550-76A54F75D2AA}" type="presParOf" srcId="{6144847F-949E-4F98-803B-96572F27F121}" destId="{CB691BE2-EE38-41CC-B4FC-34923A150812}" srcOrd="1" destOrd="0" presId="urn:microsoft.com/office/officeart/2005/8/layout/hProcess11"/>
    <dgm:cxn modelId="{9F6129AC-51DD-4125-85E3-30EB7645AB61}" type="presParOf" srcId="{6144847F-949E-4F98-803B-96572F27F121}" destId="{0E480756-D5E5-4909-B5AF-BB30C7C9922E}" srcOrd="2" destOrd="0" presId="urn:microsoft.com/office/officeart/2005/8/layout/hProcess11"/>
    <dgm:cxn modelId="{A6ACED7D-36A8-4782-8DFE-53BA9273831C}" type="presParOf" srcId="{6880D6B8-85C9-4CDE-B8CD-E83B7E1204ED}" destId="{402C8343-29E1-4212-8031-14E0AA84EB31}" srcOrd="13" destOrd="0" presId="urn:microsoft.com/office/officeart/2005/8/layout/hProcess11"/>
    <dgm:cxn modelId="{DE515FC5-7FF1-4C1F-8C18-6CACACA7C22C}" type="presParOf" srcId="{6880D6B8-85C9-4CDE-B8CD-E83B7E1204ED}" destId="{C1C9A1DD-7ED6-4A65-B52B-955C7E1261E9}" srcOrd="14" destOrd="0" presId="urn:microsoft.com/office/officeart/2005/8/layout/hProcess11"/>
    <dgm:cxn modelId="{D3C548DF-D983-4727-9AC0-DCC1E4B111F1}" type="presParOf" srcId="{C1C9A1DD-7ED6-4A65-B52B-955C7E1261E9}" destId="{158AE40A-83CF-4EF5-B1BD-6B70D8232F7E}" srcOrd="0" destOrd="0" presId="urn:microsoft.com/office/officeart/2005/8/layout/hProcess11"/>
    <dgm:cxn modelId="{994448FE-E73D-491E-8CDC-2002E22ADBA2}" type="presParOf" srcId="{C1C9A1DD-7ED6-4A65-B52B-955C7E1261E9}" destId="{1CE7A726-73AE-48E6-B9DD-A586BF34C780}" srcOrd="1" destOrd="0" presId="urn:microsoft.com/office/officeart/2005/8/layout/hProcess11"/>
    <dgm:cxn modelId="{DE398D5C-3A0C-44D3-B205-177DB6931D54}" type="presParOf" srcId="{C1C9A1DD-7ED6-4A65-B52B-955C7E1261E9}" destId="{4451B24B-B1FD-4309-932F-8B6FB1D4B836}" srcOrd="2" destOrd="0" presId="urn:microsoft.com/office/officeart/2005/8/layout/hProcess11"/>
    <dgm:cxn modelId="{F9911A8D-83FA-4F9C-9351-6CA64AC6B9A9}" type="presParOf" srcId="{6880D6B8-85C9-4CDE-B8CD-E83B7E1204ED}" destId="{7CE98AA0-21D3-4E0A-90F7-96F5DA46CE4C}" srcOrd="15" destOrd="0" presId="urn:microsoft.com/office/officeart/2005/8/layout/hProcess11"/>
    <dgm:cxn modelId="{F267865F-020D-4D41-BFC1-9EA99B295C47}" type="presParOf" srcId="{6880D6B8-85C9-4CDE-B8CD-E83B7E1204ED}" destId="{AC2FE624-3493-4198-B420-586C0F1617E1}" srcOrd="16" destOrd="0" presId="urn:microsoft.com/office/officeart/2005/8/layout/hProcess11"/>
    <dgm:cxn modelId="{6A0C2F52-4B8B-45B0-A807-2283070E7E81}" type="presParOf" srcId="{AC2FE624-3493-4198-B420-586C0F1617E1}" destId="{67048ADA-7B98-43B5-BD54-5367A16BF055}" srcOrd="0" destOrd="0" presId="urn:microsoft.com/office/officeart/2005/8/layout/hProcess11"/>
    <dgm:cxn modelId="{447AF2AB-17F1-4C6B-B1DD-68D344C0DEE9}" type="presParOf" srcId="{AC2FE624-3493-4198-B420-586C0F1617E1}" destId="{9DBDDEBA-563A-4FE9-ABA6-4A2BE98699F8}" srcOrd="1" destOrd="0" presId="urn:microsoft.com/office/officeart/2005/8/layout/hProcess11"/>
    <dgm:cxn modelId="{340FFD52-FE0A-4C90-99A8-883342653A56}" type="presParOf" srcId="{AC2FE624-3493-4198-B420-586C0F1617E1}" destId="{18444CC3-21F8-45E8-BEEB-72B27AE44BCD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45B8C6-47B9-470B-B5D1-AE34B827252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513EA548-2ADF-482A-B47A-4AE9F29C6375}">
      <dgm:prSet/>
      <dgm:spPr>
        <a:solidFill>
          <a:srgbClr val="EE7D00"/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s-AR" b="1" dirty="0" smtClean="0">
              <a:latin typeface="Arial Narrow" pitchFamily="34" charset="0"/>
            </a:rPr>
            <a:t>Telefónica de Argentina S.A.</a:t>
          </a:r>
        </a:p>
        <a:p>
          <a:pPr rtl="0"/>
          <a:r>
            <a:rPr lang="es-MX" b="1" dirty="0" smtClean="0">
              <a:latin typeface="Arial Narrow" pitchFamily="34" charset="0"/>
            </a:rPr>
            <a:t>CS, 25/10/2022</a:t>
          </a:r>
          <a:endParaRPr lang="es-AR" dirty="0">
            <a:latin typeface="Arial Narrow" pitchFamily="34" charset="0"/>
          </a:endParaRPr>
        </a:p>
      </dgm:t>
    </dgm:pt>
    <dgm:pt modelId="{7E73B689-A719-454E-B50F-90490662DA15}" type="parTrans" cxnId="{1F6DCCCC-E6B8-4282-B6BC-2D64BE1C1711}">
      <dgm:prSet/>
      <dgm:spPr/>
      <dgm:t>
        <a:bodyPr/>
        <a:lstStyle/>
        <a:p>
          <a:endParaRPr lang="es-AR"/>
        </a:p>
      </dgm:t>
    </dgm:pt>
    <dgm:pt modelId="{3CAB67F4-D37E-4BC0-A66B-4F93947C4458}" type="sibTrans" cxnId="{1F6DCCCC-E6B8-4282-B6BC-2D64BE1C1711}">
      <dgm:prSet/>
      <dgm:spPr/>
      <dgm:t>
        <a:bodyPr/>
        <a:lstStyle/>
        <a:p>
          <a:endParaRPr lang="es-AR"/>
        </a:p>
      </dgm:t>
    </dgm:pt>
    <dgm:pt modelId="{9539DD39-C726-4D83-8907-164FC700CDD9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Vía:</a:t>
          </a:r>
          <a:r>
            <a:rPr lang="es-MX" dirty="0" smtClean="0">
              <a:latin typeface="Arial Narrow" pitchFamily="34" charset="0"/>
            </a:rPr>
            <a:t> acción de repetición. </a:t>
          </a:r>
          <a:endParaRPr lang="es-AR" dirty="0">
            <a:latin typeface="Arial Narrow" pitchFamily="34" charset="0"/>
          </a:endParaRPr>
        </a:p>
      </dgm:t>
    </dgm:pt>
    <dgm:pt modelId="{953229D2-5E90-4EF3-BEBB-02775C587AC1}" type="parTrans" cxnId="{0FD01F40-EA92-4D3C-B019-0EE5255B309E}">
      <dgm:prSet/>
      <dgm:spPr/>
      <dgm:t>
        <a:bodyPr/>
        <a:lstStyle/>
        <a:p>
          <a:endParaRPr lang="es-AR"/>
        </a:p>
      </dgm:t>
    </dgm:pt>
    <dgm:pt modelId="{CFE58DD7-6073-4CBE-8AFA-CBDD35D97D48}" type="sibTrans" cxnId="{0FD01F40-EA92-4D3C-B019-0EE5255B309E}">
      <dgm:prSet/>
      <dgm:spPr/>
      <dgm:t>
        <a:bodyPr/>
        <a:lstStyle/>
        <a:p>
          <a:endParaRPr lang="es-AR"/>
        </a:p>
      </dgm:t>
    </dgm:pt>
    <dgm:pt modelId="{4C885F3F-10E2-4B52-8742-BFCDEE21724C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Períodos:</a:t>
          </a:r>
          <a:r>
            <a:rPr lang="es-MX" dirty="0" smtClean="0">
              <a:latin typeface="Arial Narrow" pitchFamily="34" charset="0"/>
            </a:rPr>
            <a:t> 2008–2009. </a:t>
          </a:r>
          <a:endParaRPr lang="es-AR" dirty="0">
            <a:latin typeface="Arial Narrow" pitchFamily="34" charset="0"/>
          </a:endParaRPr>
        </a:p>
      </dgm:t>
    </dgm:pt>
    <dgm:pt modelId="{8FA2842D-BCBF-4EDD-BA0B-9371ECE2E2C7}" type="parTrans" cxnId="{95508A7F-594A-4FE3-8B6C-9BFB2588D430}">
      <dgm:prSet/>
      <dgm:spPr/>
      <dgm:t>
        <a:bodyPr/>
        <a:lstStyle/>
        <a:p>
          <a:endParaRPr lang="es-AR"/>
        </a:p>
      </dgm:t>
    </dgm:pt>
    <dgm:pt modelId="{56FEAB79-F950-4475-9C45-811FFA1D0918}" type="sibTrans" cxnId="{95508A7F-594A-4FE3-8B6C-9BFB2588D430}">
      <dgm:prSet/>
      <dgm:spPr/>
      <dgm:t>
        <a:bodyPr/>
        <a:lstStyle/>
        <a:p>
          <a:endParaRPr lang="es-AR"/>
        </a:p>
      </dgm:t>
    </dgm:pt>
    <dgm:pt modelId="{EBE7ADC3-0D96-457C-8D8D-739D30ED1503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Claves:</a:t>
          </a:r>
          <a:r>
            <a:rPr lang="es-MX" dirty="0" smtClean="0">
              <a:latin typeface="Arial Narrow" pitchFamily="34" charset="0"/>
            </a:rPr>
            <a:t> proceso largo; fuerte peso de la pericia contable; </a:t>
          </a:r>
          <a:r>
            <a:rPr lang="es-MX" dirty="0" err="1" smtClean="0">
              <a:latin typeface="Arial Narrow" pitchFamily="34" charset="0"/>
            </a:rPr>
            <a:t>confiscatoriedad</a:t>
          </a:r>
          <a:r>
            <a:rPr lang="es-MX" dirty="0" smtClean="0">
              <a:latin typeface="Arial Narrow" pitchFamily="34" charset="0"/>
            </a:rPr>
            <a:t> como eje.</a:t>
          </a:r>
          <a:endParaRPr lang="es-AR" dirty="0">
            <a:latin typeface="Arial Narrow" pitchFamily="34" charset="0"/>
          </a:endParaRPr>
        </a:p>
      </dgm:t>
    </dgm:pt>
    <dgm:pt modelId="{016DB487-19F0-418C-82FC-96F923704A08}" type="parTrans" cxnId="{D965E968-7F6F-4D65-AEAE-88648A8DAE4D}">
      <dgm:prSet/>
      <dgm:spPr/>
      <dgm:t>
        <a:bodyPr/>
        <a:lstStyle/>
        <a:p>
          <a:endParaRPr lang="es-AR"/>
        </a:p>
      </dgm:t>
    </dgm:pt>
    <dgm:pt modelId="{403BD6E2-E0B3-4642-ACD4-FD40FB1DE8E1}" type="sibTrans" cxnId="{D965E968-7F6F-4D65-AEAE-88648A8DAE4D}">
      <dgm:prSet/>
      <dgm:spPr/>
      <dgm:t>
        <a:bodyPr/>
        <a:lstStyle/>
        <a:p>
          <a:endParaRPr lang="es-AR"/>
        </a:p>
      </dgm:t>
    </dgm:pt>
    <dgm:pt modelId="{F9AF097C-3F15-48D7-A7CD-405DF0A5E7C7}">
      <dgm:prSet/>
      <dgm:spPr>
        <a:solidFill>
          <a:srgbClr val="EE7D00"/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CARSA S.A. — CS, 19/12/2024</a:t>
          </a:r>
          <a:endParaRPr lang="es-AR" dirty="0">
            <a:latin typeface="Arial Narrow" pitchFamily="34" charset="0"/>
          </a:endParaRPr>
        </a:p>
      </dgm:t>
    </dgm:pt>
    <dgm:pt modelId="{BCD17A7F-8420-405D-A86D-92A477131610}" type="parTrans" cxnId="{B22816DF-7731-4F2E-A6A4-5F5C13A74167}">
      <dgm:prSet/>
      <dgm:spPr/>
      <dgm:t>
        <a:bodyPr/>
        <a:lstStyle/>
        <a:p>
          <a:endParaRPr lang="es-AR"/>
        </a:p>
      </dgm:t>
    </dgm:pt>
    <dgm:pt modelId="{AA3BBB23-9388-4F01-9B0D-CCB9F0F95FC5}" type="sibTrans" cxnId="{B22816DF-7731-4F2E-A6A4-5F5C13A74167}">
      <dgm:prSet/>
      <dgm:spPr/>
      <dgm:t>
        <a:bodyPr/>
        <a:lstStyle/>
        <a:p>
          <a:endParaRPr lang="es-AR"/>
        </a:p>
      </dgm:t>
    </dgm:pt>
    <dgm:pt modelId="{66C3B102-1048-4CAB-9659-79889A9D2D21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Vía:</a:t>
          </a:r>
          <a:r>
            <a:rPr lang="es-MX" dirty="0" smtClean="0">
              <a:latin typeface="Arial Narrow" pitchFamily="34" charset="0"/>
            </a:rPr>
            <a:t> acción de repetición. </a:t>
          </a:r>
          <a:endParaRPr lang="es-AR" dirty="0">
            <a:latin typeface="Arial Narrow" pitchFamily="34" charset="0"/>
          </a:endParaRPr>
        </a:p>
      </dgm:t>
    </dgm:pt>
    <dgm:pt modelId="{A69F34B4-2412-4AF6-B8C6-7D22846F648E}" type="parTrans" cxnId="{FBC62C5B-AE21-4F18-B377-2CDD52BBE584}">
      <dgm:prSet/>
      <dgm:spPr/>
      <dgm:t>
        <a:bodyPr/>
        <a:lstStyle/>
        <a:p>
          <a:endParaRPr lang="es-AR"/>
        </a:p>
      </dgm:t>
    </dgm:pt>
    <dgm:pt modelId="{BCE10DCD-4BF0-4E22-85B9-7FD3F4694A4B}" type="sibTrans" cxnId="{FBC62C5B-AE21-4F18-B377-2CDD52BBE584}">
      <dgm:prSet/>
      <dgm:spPr/>
      <dgm:t>
        <a:bodyPr/>
        <a:lstStyle/>
        <a:p>
          <a:endParaRPr lang="es-AR"/>
        </a:p>
      </dgm:t>
    </dgm:pt>
    <dgm:pt modelId="{862983FE-E69F-4CCA-90E3-9098C2F6B067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Período:</a:t>
          </a:r>
          <a:r>
            <a:rPr lang="es-MX" dirty="0" smtClean="0">
              <a:latin typeface="Arial Narrow" pitchFamily="34" charset="0"/>
            </a:rPr>
            <a:t> 2002. </a:t>
          </a:r>
          <a:endParaRPr lang="es-AR" dirty="0">
            <a:latin typeface="Arial Narrow" pitchFamily="34" charset="0"/>
          </a:endParaRPr>
        </a:p>
      </dgm:t>
    </dgm:pt>
    <dgm:pt modelId="{6992BBAA-14B4-44D2-8672-AF44FB72572E}" type="parTrans" cxnId="{CBE639D8-59DF-4DD0-8686-BDE374407860}">
      <dgm:prSet/>
      <dgm:spPr/>
      <dgm:t>
        <a:bodyPr/>
        <a:lstStyle/>
        <a:p>
          <a:endParaRPr lang="es-AR"/>
        </a:p>
      </dgm:t>
    </dgm:pt>
    <dgm:pt modelId="{BD0F6D70-2164-41C9-A136-A5834B1F43BD}" type="sibTrans" cxnId="{CBE639D8-59DF-4DD0-8686-BDE374407860}">
      <dgm:prSet/>
      <dgm:spPr/>
      <dgm:t>
        <a:bodyPr/>
        <a:lstStyle/>
        <a:p>
          <a:endParaRPr lang="es-AR"/>
        </a:p>
      </dgm:t>
    </dgm:pt>
    <dgm:pt modelId="{FED4922E-9B3B-4F05-9CE9-82FA4E3827D9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Doctrina relevante</a:t>
          </a:r>
          <a:r>
            <a:rPr lang="es-MX" b="0" dirty="0" smtClean="0">
              <a:latin typeface="Arial Narrow" pitchFamily="34" charset="0"/>
            </a:rPr>
            <a:t>: la existencia de quebrantos no impide acreditar </a:t>
          </a:r>
          <a:r>
            <a:rPr lang="es-MX" b="0" dirty="0" err="1" smtClean="0">
              <a:latin typeface="Arial Narrow" pitchFamily="34" charset="0"/>
            </a:rPr>
            <a:t>confiscatoriedad</a:t>
          </a:r>
          <a:r>
            <a:rPr lang="es-MX" b="0" dirty="0" smtClean="0">
              <a:latin typeface="Arial Narrow" pitchFamily="34" charset="0"/>
            </a:rPr>
            <a:t>; la Corte revierte a la Cámara y sostiene que el expediente demostraba absorción sustancial de renta.</a:t>
          </a:r>
          <a:endParaRPr lang="es-AR" b="0" dirty="0">
            <a:latin typeface="Arial Narrow" pitchFamily="34" charset="0"/>
          </a:endParaRPr>
        </a:p>
      </dgm:t>
    </dgm:pt>
    <dgm:pt modelId="{D3C9DFA1-B7EB-4CE2-B0AA-D72FC8F6980C}" type="parTrans" cxnId="{A78A8251-3435-49B2-BF3A-31EDC5B1A82D}">
      <dgm:prSet/>
      <dgm:spPr/>
      <dgm:t>
        <a:bodyPr/>
        <a:lstStyle/>
        <a:p>
          <a:endParaRPr lang="es-AR"/>
        </a:p>
      </dgm:t>
    </dgm:pt>
    <dgm:pt modelId="{D5A11E00-34BC-4789-8204-4B6AB4EBC536}" type="sibTrans" cxnId="{A78A8251-3435-49B2-BF3A-31EDC5B1A82D}">
      <dgm:prSet/>
      <dgm:spPr/>
      <dgm:t>
        <a:bodyPr/>
        <a:lstStyle/>
        <a:p>
          <a:endParaRPr lang="es-AR"/>
        </a:p>
      </dgm:t>
    </dgm:pt>
    <dgm:pt modelId="{2EFA5407-FF07-4EE1-9EC1-B3578DDB4D79}">
      <dgm:prSet custT="1"/>
      <dgm:spPr>
        <a:solidFill>
          <a:srgbClr val="EE7D00"/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s-MX" sz="1500" b="1" dirty="0" smtClean="0">
              <a:latin typeface="Arial Narrow" pitchFamily="34" charset="0"/>
            </a:rPr>
            <a:t>SYNGENTA AGRO S.A. — CS, 19/12/2024</a:t>
          </a:r>
          <a:endParaRPr lang="es-AR" sz="1500" dirty="0">
            <a:latin typeface="Arial Narrow" pitchFamily="34" charset="0"/>
          </a:endParaRPr>
        </a:p>
      </dgm:t>
    </dgm:pt>
    <dgm:pt modelId="{46A88E13-F33A-4167-9F39-7518FDB6CF5D}" type="parTrans" cxnId="{DCCDCDB3-13AF-49CD-B6FF-D17F42A1BA3C}">
      <dgm:prSet/>
      <dgm:spPr/>
      <dgm:t>
        <a:bodyPr/>
        <a:lstStyle/>
        <a:p>
          <a:endParaRPr lang="es-AR"/>
        </a:p>
      </dgm:t>
    </dgm:pt>
    <dgm:pt modelId="{6CC66BA0-F9AA-4ED5-8B00-D87DE4472C63}" type="sibTrans" cxnId="{DCCDCDB3-13AF-49CD-B6FF-D17F42A1BA3C}">
      <dgm:prSet/>
      <dgm:spPr/>
      <dgm:t>
        <a:bodyPr/>
        <a:lstStyle/>
        <a:p>
          <a:endParaRPr lang="es-AR"/>
        </a:p>
      </dgm:t>
    </dgm:pt>
    <dgm:pt modelId="{F80EAD07-A328-4EAC-96B3-330DAC7491FB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Vía:</a:t>
          </a:r>
          <a:r>
            <a:rPr lang="es-MX" dirty="0" smtClean="0">
              <a:latin typeface="Arial Narrow" pitchFamily="34" charset="0"/>
            </a:rPr>
            <a:t> acción de repetición. </a:t>
          </a:r>
          <a:endParaRPr lang="es-AR" dirty="0">
            <a:latin typeface="Arial Narrow" pitchFamily="34" charset="0"/>
          </a:endParaRPr>
        </a:p>
      </dgm:t>
    </dgm:pt>
    <dgm:pt modelId="{58342515-A4AB-4264-937D-7637E618F86E}" type="parTrans" cxnId="{BB251156-1895-4F13-9E04-3A78CB93371A}">
      <dgm:prSet/>
      <dgm:spPr/>
      <dgm:t>
        <a:bodyPr/>
        <a:lstStyle/>
        <a:p>
          <a:endParaRPr lang="es-AR"/>
        </a:p>
      </dgm:t>
    </dgm:pt>
    <dgm:pt modelId="{F567F3A2-1133-49FA-83E1-96CCABDCF60E}" type="sibTrans" cxnId="{BB251156-1895-4F13-9E04-3A78CB93371A}">
      <dgm:prSet/>
      <dgm:spPr/>
      <dgm:t>
        <a:bodyPr/>
        <a:lstStyle/>
        <a:p>
          <a:endParaRPr lang="es-AR"/>
        </a:p>
      </dgm:t>
    </dgm:pt>
    <dgm:pt modelId="{8C895CD5-8DA3-4D84-84FC-383AA66A2FCE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Períodos:</a:t>
          </a:r>
          <a:r>
            <a:rPr lang="es-MX" dirty="0" smtClean="0">
              <a:latin typeface="Arial Narrow" pitchFamily="34" charset="0"/>
            </a:rPr>
            <a:t> 2002, 2003, 2004. </a:t>
          </a:r>
          <a:endParaRPr lang="es-AR" dirty="0">
            <a:latin typeface="Arial Narrow" pitchFamily="34" charset="0"/>
          </a:endParaRPr>
        </a:p>
      </dgm:t>
    </dgm:pt>
    <dgm:pt modelId="{E41DEF24-70E3-4E52-902F-E9E59887A8CC}" type="parTrans" cxnId="{E5ED256A-F376-496A-A914-6E4EAB656379}">
      <dgm:prSet/>
      <dgm:spPr/>
      <dgm:t>
        <a:bodyPr/>
        <a:lstStyle/>
        <a:p>
          <a:endParaRPr lang="es-AR"/>
        </a:p>
      </dgm:t>
    </dgm:pt>
    <dgm:pt modelId="{AEAC7C6C-B8B4-424A-A41B-F4BEEFEBC1D0}" type="sibTrans" cxnId="{E5ED256A-F376-496A-A914-6E4EAB656379}">
      <dgm:prSet/>
      <dgm:spPr/>
      <dgm:t>
        <a:bodyPr/>
        <a:lstStyle/>
        <a:p>
          <a:endParaRPr lang="es-AR"/>
        </a:p>
      </dgm:t>
    </dgm:pt>
    <dgm:pt modelId="{998F3B29-1A52-48F3-805B-4F31EFEEDC05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Decisiones: </a:t>
          </a:r>
          <a:r>
            <a:rPr lang="es-MX" dirty="0" smtClean="0">
              <a:latin typeface="Arial Narrow" pitchFamily="34" charset="0"/>
            </a:rPr>
            <a:t>Cámara reconoce ajuste 2002, pero </a:t>
          </a:r>
          <a:r>
            <a:rPr lang="es-MX" b="1" dirty="0" smtClean="0">
              <a:latin typeface="Arial Narrow" pitchFamily="34" charset="0"/>
            </a:rPr>
            <a:t>revoca</a:t>
          </a:r>
          <a:r>
            <a:rPr lang="es-MX" dirty="0" smtClean="0">
              <a:latin typeface="Arial Narrow" pitchFamily="34" charset="0"/>
            </a:rPr>
            <a:t> quebrantos actualizados 2003/2004</a:t>
          </a:r>
          <a:r>
            <a:rPr lang="es-MX" dirty="0" smtClean="0"/>
            <a:t>.</a:t>
          </a:r>
          <a:endParaRPr lang="es-AR" dirty="0"/>
        </a:p>
      </dgm:t>
    </dgm:pt>
    <dgm:pt modelId="{11D9652E-6DB3-487D-B645-423E0AA8A9FB}" type="parTrans" cxnId="{0BFA0C37-1B85-40F6-9A39-97FCA7612EAE}">
      <dgm:prSet/>
      <dgm:spPr/>
      <dgm:t>
        <a:bodyPr/>
        <a:lstStyle/>
        <a:p>
          <a:endParaRPr lang="es-AR"/>
        </a:p>
      </dgm:t>
    </dgm:pt>
    <dgm:pt modelId="{2AA1301A-70C0-4914-8FE6-C4EFCC55B783}" type="sibTrans" cxnId="{0BFA0C37-1B85-40F6-9A39-97FCA7612EAE}">
      <dgm:prSet/>
      <dgm:spPr/>
      <dgm:t>
        <a:bodyPr/>
        <a:lstStyle/>
        <a:p>
          <a:endParaRPr lang="es-AR"/>
        </a:p>
      </dgm:t>
    </dgm:pt>
    <dgm:pt modelId="{742B01E9-26FC-4F4D-AAE0-BBD18C0AC1C4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Recorrido:</a:t>
          </a:r>
          <a:r>
            <a:rPr lang="es-MX" dirty="0" smtClean="0">
              <a:latin typeface="Arial Narrow" pitchFamily="34" charset="0"/>
            </a:rPr>
            <a:t> AFIP → TFN → Cámara → Corte.</a:t>
          </a:r>
          <a:endParaRPr lang="es-AR" dirty="0">
            <a:latin typeface="Arial Narrow" pitchFamily="34" charset="0"/>
          </a:endParaRPr>
        </a:p>
      </dgm:t>
    </dgm:pt>
    <dgm:pt modelId="{F6889139-1E2E-4C3C-B83C-205BB984925A}" type="parTrans" cxnId="{C206DE3E-25A6-421B-B37D-3ECBE9C14ECE}">
      <dgm:prSet/>
      <dgm:spPr/>
      <dgm:t>
        <a:bodyPr/>
        <a:lstStyle/>
        <a:p>
          <a:endParaRPr lang="es-AR"/>
        </a:p>
      </dgm:t>
    </dgm:pt>
    <dgm:pt modelId="{0739A87D-AA31-43DB-BA65-65F307E775D1}" type="sibTrans" cxnId="{C206DE3E-25A6-421B-B37D-3ECBE9C14ECE}">
      <dgm:prSet/>
      <dgm:spPr/>
      <dgm:t>
        <a:bodyPr/>
        <a:lstStyle/>
        <a:p>
          <a:endParaRPr lang="es-AR"/>
        </a:p>
      </dgm:t>
    </dgm:pt>
    <dgm:pt modelId="{04071B4B-E506-40B6-91A2-E8C035FEA548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Recorrido:</a:t>
          </a:r>
          <a:r>
            <a:rPr lang="es-MX" dirty="0" smtClean="0">
              <a:latin typeface="Arial Narrow" pitchFamily="34" charset="0"/>
            </a:rPr>
            <a:t> AFIP → JCAF → Cámara → Corte.</a:t>
          </a:r>
          <a:endParaRPr lang="es-AR" dirty="0">
            <a:latin typeface="Arial Narrow" pitchFamily="34" charset="0"/>
          </a:endParaRPr>
        </a:p>
      </dgm:t>
    </dgm:pt>
    <dgm:pt modelId="{BD8656B9-45EF-48A8-B288-8CDE8E17AA20}" type="parTrans" cxnId="{BA8A9A59-9003-4B59-A18F-6EC06846B0B0}">
      <dgm:prSet/>
      <dgm:spPr/>
      <dgm:t>
        <a:bodyPr/>
        <a:lstStyle/>
        <a:p>
          <a:endParaRPr lang="es-AR"/>
        </a:p>
      </dgm:t>
    </dgm:pt>
    <dgm:pt modelId="{FF9CC75C-119B-4925-AB47-E8340229198D}" type="sibTrans" cxnId="{BA8A9A59-9003-4B59-A18F-6EC06846B0B0}">
      <dgm:prSet/>
      <dgm:spPr/>
      <dgm:t>
        <a:bodyPr/>
        <a:lstStyle/>
        <a:p>
          <a:endParaRPr lang="es-AR"/>
        </a:p>
      </dgm:t>
    </dgm:pt>
    <dgm:pt modelId="{E4C8DB29-9C4B-43F0-89F3-4213F975191B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Recorrido:</a:t>
          </a:r>
          <a:r>
            <a:rPr lang="es-MX" dirty="0" smtClean="0">
              <a:latin typeface="Arial Narrow" pitchFamily="34" charset="0"/>
            </a:rPr>
            <a:t> AFIP → JCAF → Cámara → Corte.</a:t>
          </a:r>
          <a:endParaRPr lang="es-AR" dirty="0">
            <a:latin typeface="Arial Narrow" pitchFamily="34" charset="0"/>
          </a:endParaRPr>
        </a:p>
      </dgm:t>
    </dgm:pt>
    <dgm:pt modelId="{6DE899E4-0AFF-45A4-A569-0ACB37F32C9A}" type="parTrans" cxnId="{13EA09AA-A19A-4C13-9EB5-05B63E46C093}">
      <dgm:prSet/>
      <dgm:spPr/>
      <dgm:t>
        <a:bodyPr/>
        <a:lstStyle/>
        <a:p>
          <a:endParaRPr lang="es-AR"/>
        </a:p>
      </dgm:t>
    </dgm:pt>
    <dgm:pt modelId="{022A83E0-4916-4630-B40C-D5699F7CACF2}" type="sibTrans" cxnId="{13EA09AA-A19A-4C13-9EB5-05B63E46C093}">
      <dgm:prSet/>
      <dgm:spPr/>
      <dgm:t>
        <a:bodyPr/>
        <a:lstStyle/>
        <a:p>
          <a:endParaRPr lang="es-AR"/>
        </a:p>
      </dgm:t>
    </dgm:pt>
    <dgm:pt modelId="{47C21ABC-9508-47A6-8AC9-E92342C64570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Duración:</a:t>
          </a:r>
          <a:r>
            <a:rPr lang="es-MX" dirty="0" smtClean="0">
              <a:latin typeface="Arial Narrow" pitchFamily="34" charset="0"/>
            </a:rPr>
            <a:t> +15 años.</a:t>
          </a:r>
          <a:endParaRPr lang="es-AR" dirty="0">
            <a:latin typeface="Arial Narrow" pitchFamily="34" charset="0"/>
          </a:endParaRPr>
        </a:p>
      </dgm:t>
    </dgm:pt>
    <dgm:pt modelId="{07759866-9F92-4B89-B7A2-EA8430599B4F}" type="parTrans" cxnId="{DAB3FDDB-438E-447D-874B-7A61C7AF1E02}">
      <dgm:prSet/>
      <dgm:spPr/>
      <dgm:t>
        <a:bodyPr/>
        <a:lstStyle/>
        <a:p>
          <a:endParaRPr lang="es-AR"/>
        </a:p>
      </dgm:t>
    </dgm:pt>
    <dgm:pt modelId="{43FDCE5F-9110-423F-B403-8162B47097F5}" type="sibTrans" cxnId="{DAB3FDDB-438E-447D-874B-7A61C7AF1E02}">
      <dgm:prSet/>
      <dgm:spPr/>
      <dgm:t>
        <a:bodyPr/>
        <a:lstStyle/>
        <a:p>
          <a:endParaRPr lang="es-AR"/>
        </a:p>
      </dgm:t>
    </dgm:pt>
    <dgm:pt modelId="{3EA22A17-1DD2-40C4-8CEC-2A9E1D0A7559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Duración:</a:t>
          </a:r>
          <a:r>
            <a:rPr lang="es-MX" dirty="0" smtClean="0">
              <a:latin typeface="Arial Narrow" pitchFamily="34" charset="0"/>
            </a:rPr>
            <a:t> +15 años.</a:t>
          </a:r>
          <a:endParaRPr lang="es-AR" dirty="0">
            <a:latin typeface="Arial Narrow" pitchFamily="34" charset="0"/>
          </a:endParaRPr>
        </a:p>
      </dgm:t>
    </dgm:pt>
    <dgm:pt modelId="{19DF007D-AF0F-4A33-AAA9-1D924982F88B}" type="parTrans" cxnId="{A08E7F46-358D-4E14-A500-08A61D8BE724}">
      <dgm:prSet/>
      <dgm:spPr/>
      <dgm:t>
        <a:bodyPr/>
        <a:lstStyle/>
        <a:p>
          <a:endParaRPr lang="es-AR"/>
        </a:p>
      </dgm:t>
    </dgm:pt>
    <dgm:pt modelId="{EBA3A12F-BA1E-4D48-BD21-B3BF67213224}" type="sibTrans" cxnId="{A08E7F46-358D-4E14-A500-08A61D8BE724}">
      <dgm:prSet/>
      <dgm:spPr/>
      <dgm:t>
        <a:bodyPr/>
        <a:lstStyle/>
        <a:p>
          <a:endParaRPr lang="es-AR"/>
        </a:p>
      </dgm:t>
    </dgm:pt>
    <dgm:pt modelId="{C8EA0342-5F51-4F67-81AE-0D9F29682FC8}">
      <dgm:prSet/>
      <dgm:spPr>
        <a:solidFill>
          <a:schemeClr val="bg1">
            <a:alpha val="90000"/>
          </a:schemeClr>
        </a:solidFill>
        <a:ln>
          <a:solidFill>
            <a:srgbClr val="EE7D00">
              <a:alpha val="90000"/>
            </a:srgbClr>
          </a:solidFill>
        </a:ln>
      </dgm:spPr>
      <dgm:t>
        <a:bodyPr/>
        <a:lstStyle/>
        <a:p>
          <a:pPr rtl="0"/>
          <a:r>
            <a:rPr lang="es-MX" b="1" dirty="0" smtClean="0">
              <a:latin typeface="Arial Narrow" pitchFamily="34" charset="0"/>
            </a:rPr>
            <a:t>Duración:</a:t>
          </a:r>
          <a:r>
            <a:rPr lang="es-MX" dirty="0" smtClean="0">
              <a:latin typeface="Arial Narrow" pitchFamily="34" charset="0"/>
            </a:rPr>
            <a:t> +10 años.</a:t>
          </a:r>
          <a:endParaRPr lang="es-AR" dirty="0">
            <a:latin typeface="Arial Narrow" pitchFamily="34" charset="0"/>
          </a:endParaRPr>
        </a:p>
      </dgm:t>
    </dgm:pt>
    <dgm:pt modelId="{643AE851-3D93-45FB-B853-57058CA56EF0}" type="parTrans" cxnId="{9314DC31-209D-443D-B1C1-18B5FA5E6D08}">
      <dgm:prSet/>
      <dgm:spPr/>
      <dgm:t>
        <a:bodyPr/>
        <a:lstStyle/>
        <a:p>
          <a:endParaRPr lang="es-AR"/>
        </a:p>
      </dgm:t>
    </dgm:pt>
    <dgm:pt modelId="{E840BD57-87BE-44EA-B9B4-1826F132B08C}" type="sibTrans" cxnId="{9314DC31-209D-443D-B1C1-18B5FA5E6D08}">
      <dgm:prSet/>
      <dgm:spPr/>
      <dgm:t>
        <a:bodyPr/>
        <a:lstStyle/>
        <a:p>
          <a:endParaRPr lang="es-AR"/>
        </a:p>
      </dgm:t>
    </dgm:pt>
    <dgm:pt modelId="{41A2F89C-66C8-4FDC-8AA7-C795F9E18A9D}" type="pres">
      <dgm:prSet presAssocID="{6445B8C6-47B9-470B-B5D1-AE34B82725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4AC9A18B-57C2-4A90-AC30-15A8EF496634}" type="pres">
      <dgm:prSet presAssocID="{513EA548-2ADF-482A-B47A-4AE9F29C6375}" presName="composite" presStyleCnt="0"/>
      <dgm:spPr/>
    </dgm:pt>
    <dgm:pt modelId="{E1EB3A53-B0DE-4683-BEB5-1AA7E6F8D593}" type="pres">
      <dgm:prSet presAssocID="{513EA548-2ADF-482A-B47A-4AE9F29C637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E116248-09F8-4DF5-94F8-6BEEDAB8CEB0}" type="pres">
      <dgm:prSet presAssocID="{513EA548-2ADF-482A-B47A-4AE9F29C637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5ABED7E-1907-43D3-9160-05615132073F}" type="pres">
      <dgm:prSet presAssocID="{3CAB67F4-D37E-4BC0-A66B-4F93947C4458}" presName="space" presStyleCnt="0"/>
      <dgm:spPr/>
    </dgm:pt>
    <dgm:pt modelId="{AFEBCBEB-34B5-4914-B688-375E493205F7}" type="pres">
      <dgm:prSet presAssocID="{F9AF097C-3F15-48D7-A7CD-405DF0A5E7C7}" presName="composite" presStyleCnt="0"/>
      <dgm:spPr/>
    </dgm:pt>
    <dgm:pt modelId="{AA4538C4-2511-405F-8F6B-696FB5590BF1}" type="pres">
      <dgm:prSet presAssocID="{F9AF097C-3F15-48D7-A7CD-405DF0A5E7C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DBFB2E0-9398-4B83-819F-965250D00B3B}" type="pres">
      <dgm:prSet presAssocID="{F9AF097C-3F15-48D7-A7CD-405DF0A5E7C7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F6EF598-CD12-4B3F-A05A-87EF2096EB79}" type="pres">
      <dgm:prSet presAssocID="{AA3BBB23-9388-4F01-9B0D-CCB9F0F95FC5}" presName="space" presStyleCnt="0"/>
      <dgm:spPr/>
    </dgm:pt>
    <dgm:pt modelId="{E579D660-A01C-4A5B-817B-897E1F26FF9A}" type="pres">
      <dgm:prSet presAssocID="{2EFA5407-FF07-4EE1-9EC1-B3578DDB4D79}" presName="composite" presStyleCnt="0"/>
      <dgm:spPr/>
    </dgm:pt>
    <dgm:pt modelId="{6BF1A7A9-9079-49FA-B833-A4D94AE5F75F}" type="pres">
      <dgm:prSet presAssocID="{2EFA5407-FF07-4EE1-9EC1-B3578DDB4D79}" presName="parTx" presStyleLbl="alignNode1" presStyleIdx="2" presStyleCnt="3" custScaleX="1071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09A7A2F-E0E0-4965-9AE9-F09653A7C26F}" type="pres">
      <dgm:prSet presAssocID="{2EFA5407-FF07-4EE1-9EC1-B3578DDB4D79}" presName="desTx" presStyleLbl="alignAccFollowNode1" presStyleIdx="2" presStyleCnt="3" custScaleX="10719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C206DE3E-25A6-421B-B37D-3ECBE9C14ECE}" srcId="{F9AF097C-3F15-48D7-A7CD-405DF0A5E7C7}" destId="{742B01E9-26FC-4F4D-AAE0-BBD18C0AC1C4}" srcOrd="1" destOrd="0" parTransId="{F6889139-1E2E-4C3C-B83C-205BB984925A}" sibTransId="{0739A87D-AA31-43DB-BA65-65F307E775D1}"/>
    <dgm:cxn modelId="{DCCDCDB3-13AF-49CD-B6FF-D17F42A1BA3C}" srcId="{6445B8C6-47B9-470B-B5D1-AE34B8272529}" destId="{2EFA5407-FF07-4EE1-9EC1-B3578DDB4D79}" srcOrd="2" destOrd="0" parTransId="{46A88E13-F33A-4167-9F39-7518FDB6CF5D}" sibTransId="{6CC66BA0-F9AA-4ED5-8B00-D87DE4472C63}"/>
    <dgm:cxn modelId="{CBE639D8-59DF-4DD0-8686-BDE374407860}" srcId="{F9AF097C-3F15-48D7-A7CD-405DF0A5E7C7}" destId="{862983FE-E69F-4CCA-90E3-9098C2F6B067}" srcOrd="2" destOrd="0" parTransId="{6992BBAA-14B4-44D2-8672-AF44FB72572E}" sibTransId="{BD0F6D70-2164-41C9-A136-A5834B1F43BD}"/>
    <dgm:cxn modelId="{D965E968-7F6F-4D65-AEAE-88648A8DAE4D}" srcId="{513EA548-2ADF-482A-B47A-4AE9F29C6375}" destId="{EBE7ADC3-0D96-457C-8D8D-739D30ED1503}" srcOrd="4" destOrd="0" parTransId="{016DB487-19F0-418C-82FC-96F923704A08}" sibTransId="{403BD6E2-E0B3-4642-ACD4-FD40FB1DE8E1}"/>
    <dgm:cxn modelId="{A5496A91-D1BF-423D-B9C3-1A47E1DD3E15}" type="presOf" srcId="{E4C8DB29-9C4B-43F0-89F3-4213F975191B}" destId="{C09A7A2F-E0E0-4965-9AE9-F09653A7C26F}" srcOrd="0" destOrd="1" presId="urn:microsoft.com/office/officeart/2005/8/layout/hList1"/>
    <dgm:cxn modelId="{7DA3BE03-7E07-468F-9157-D118E147BB0B}" type="presOf" srcId="{F9AF097C-3F15-48D7-A7CD-405DF0A5E7C7}" destId="{AA4538C4-2511-405F-8F6B-696FB5590BF1}" srcOrd="0" destOrd="0" presId="urn:microsoft.com/office/officeart/2005/8/layout/hList1"/>
    <dgm:cxn modelId="{D206D516-3E04-4C4C-94D6-97FE036B8685}" type="presOf" srcId="{862983FE-E69F-4CCA-90E3-9098C2F6B067}" destId="{EDBFB2E0-9398-4B83-819F-965250D00B3B}" srcOrd="0" destOrd="2" presId="urn:microsoft.com/office/officeart/2005/8/layout/hList1"/>
    <dgm:cxn modelId="{A78A8251-3435-49B2-BF3A-31EDC5B1A82D}" srcId="{F9AF097C-3F15-48D7-A7CD-405DF0A5E7C7}" destId="{FED4922E-9B3B-4F05-9CE9-82FA4E3827D9}" srcOrd="4" destOrd="0" parTransId="{D3C9DFA1-B7EB-4CE2-B0AA-D72FC8F6980C}" sibTransId="{D5A11E00-34BC-4789-8204-4B6AB4EBC536}"/>
    <dgm:cxn modelId="{3F9B5692-7A89-4A45-B53D-DFDEDCBC94FF}" type="presOf" srcId="{998F3B29-1A52-48F3-805B-4F31EFEEDC05}" destId="{C09A7A2F-E0E0-4965-9AE9-F09653A7C26F}" srcOrd="0" destOrd="4" presId="urn:microsoft.com/office/officeart/2005/8/layout/hList1"/>
    <dgm:cxn modelId="{1FFF44D1-9CB1-465C-AF14-06EBA1DFCFB4}" type="presOf" srcId="{04071B4B-E506-40B6-91A2-E8C035FEA548}" destId="{DE116248-09F8-4DF5-94F8-6BEEDAB8CEB0}" srcOrd="0" destOrd="1" presId="urn:microsoft.com/office/officeart/2005/8/layout/hList1"/>
    <dgm:cxn modelId="{13EA09AA-A19A-4C13-9EB5-05B63E46C093}" srcId="{2EFA5407-FF07-4EE1-9EC1-B3578DDB4D79}" destId="{E4C8DB29-9C4B-43F0-89F3-4213F975191B}" srcOrd="1" destOrd="0" parTransId="{6DE899E4-0AFF-45A4-A569-0ACB37F32C9A}" sibTransId="{022A83E0-4916-4630-B40C-D5699F7CACF2}"/>
    <dgm:cxn modelId="{4CB4F3F2-07B7-4C15-A26E-E161C0F1D6A4}" type="presOf" srcId="{3EA22A17-1DD2-40C4-8CEC-2A9E1D0A7559}" destId="{EDBFB2E0-9398-4B83-819F-965250D00B3B}" srcOrd="0" destOrd="3" presId="urn:microsoft.com/office/officeart/2005/8/layout/hList1"/>
    <dgm:cxn modelId="{BA8A9A59-9003-4B59-A18F-6EC06846B0B0}" srcId="{513EA548-2ADF-482A-B47A-4AE9F29C6375}" destId="{04071B4B-E506-40B6-91A2-E8C035FEA548}" srcOrd="1" destOrd="0" parTransId="{BD8656B9-45EF-48A8-B288-8CDE8E17AA20}" sibTransId="{FF9CC75C-119B-4925-AB47-E8340229198D}"/>
    <dgm:cxn modelId="{FBC62C5B-AE21-4F18-B377-2CDD52BBE584}" srcId="{F9AF097C-3F15-48D7-A7CD-405DF0A5E7C7}" destId="{66C3B102-1048-4CAB-9659-79889A9D2D21}" srcOrd="0" destOrd="0" parTransId="{A69F34B4-2412-4AF6-B8C6-7D22846F648E}" sibTransId="{BCE10DCD-4BF0-4E22-85B9-7FD3F4694A4B}"/>
    <dgm:cxn modelId="{1F6DCCCC-E6B8-4282-B6BC-2D64BE1C1711}" srcId="{6445B8C6-47B9-470B-B5D1-AE34B8272529}" destId="{513EA548-2ADF-482A-B47A-4AE9F29C6375}" srcOrd="0" destOrd="0" parTransId="{7E73B689-A719-454E-B50F-90490662DA15}" sibTransId="{3CAB67F4-D37E-4BC0-A66B-4F93947C4458}"/>
    <dgm:cxn modelId="{820A0F35-012D-4AD0-B44A-276CB987380F}" type="presOf" srcId="{C8EA0342-5F51-4F67-81AE-0D9F29682FC8}" destId="{DE116248-09F8-4DF5-94F8-6BEEDAB8CEB0}" srcOrd="0" destOrd="3" presId="urn:microsoft.com/office/officeart/2005/8/layout/hList1"/>
    <dgm:cxn modelId="{526BF40C-96C5-4840-8356-480FCA2FE32C}" type="presOf" srcId="{8C895CD5-8DA3-4D84-84FC-383AA66A2FCE}" destId="{C09A7A2F-E0E0-4965-9AE9-F09653A7C26F}" srcOrd="0" destOrd="2" presId="urn:microsoft.com/office/officeart/2005/8/layout/hList1"/>
    <dgm:cxn modelId="{95508A7F-594A-4FE3-8B6C-9BFB2588D430}" srcId="{513EA548-2ADF-482A-B47A-4AE9F29C6375}" destId="{4C885F3F-10E2-4B52-8742-BFCDEE21724C}" srcOrd="2" destOrd="0" parTransId="{8FA2842D-BCBF-4EDD-BA0B-9371ECE2E2C7}" sibTransId="{56FEAB79-F950-4475-9C45-811FFA1D0918}"/>
    <dgm:cxn modelId="{0B41B47B-E56B-4B1E-8E96-AB719BC316FC}" type="presOf" srcId="{47C21ABC-9508-47A6-8AC9-E92342C64570}" destId="{C09A7A2F-E0E0-4965-9AE9-F09653A7C26F}" srcOrd="0" destOrd="3" presId="urn:microsoft.com/office/officeart/2005/8/layout/hList1"/>
    <dgm:cxn modelId="{FA5677B7-D3F3-4252-9D95-5A186396FA9D}" type="presOf" srcId="{742B01E9-26FC-4F4D-AAE0-BBD18C0AC1C4}" destId="{EDBFB2E0-9398-4B83-819F-965250D00B3B}" srcOrd="0" destOrd="1" presId="urn:microsoft.com/office/officeart/2005/8/layout/hList1"/>
    <dgm:cxn modelId="{B22816DF-7731-4F2E-A6A4-5F5C13A74167}" srcId="{6445B8C6-47B9-470B-B5D1-AE34B8272529}" destId="{F9AF097C-3F15-48D7-A7CD-405DF0A5E7C7}" srcOrd="1" destOrd="0" parTransId="{BCD17A7F-8420-405D-A86D-92A477131610}" sibTransId="{AA3BBB23-9388-4F01-9B0D-CCB9F0F95FC5}"/>
    <dgm:cxn modelId="{08128FBE-E3BC-43B6-AC30-7C86ED5C7C52}" type="presOf" srcId="{F80EAD07-A328-4EAC-96B3-330DAC7491FB}" destId="{C09A7A2F-E0E0-4965-9AE9-F09653A7C26F}" srcOrd="0" destOrd="0" presId="urn:microsoft.com/office/officeart/2005/8/layout/hList1"/>
    <dgm:cxn modelId="{0BFA0C37-1B85-40F6-9A39-97FCA7612EAE}" srcId="{2EFA5407-FF07-4EE1-9EC1-B3578DDB4D79}" destId="{998F3B29-1A52-48F3-805B-4F31EFEEDC05}" srcOrd="4" destOrd="0" parTransId="{11D9652E-6DB3-487D-B645-423E0AA8A9FB}" sibTransId="{2AA1301A-70C0-4914-8FE6-C4EFCC55B783}"/>
    <dgm:cxn modelId="{4B1A55C4-D359-443E-AF28-5E118182560E}" type="presOf" srcId="{4C885F3F-10E2-4B52-8742-BFCDEE21724C}" destId="{DE116248-09F8-4DF5-94F8-6BEEDAB8CEB0}" srcOrd="0" destOrd="2" presId="urn:microsoft.com/office/officeart/2005/8/layout/hList1"/>
    <dgm:cxn modelId="{A08E7F46-358D-4E14-A500-08A61D8BE724}" srcId="{F9AF097C-3F15-48D7-A7CD-405DF0A5E7C7}" destId="{3EA22A17-1DD2-40C4-8CEC-2A9E1D0A7559}" srcOrd="3" destOrd="0" parTransId="{19DF007D-AF0F-4A33-AAA9-1D924982F88B}" sibTransId="{EBA3A12F-BA1E-4D48-BD21-B3BF67213224}"/>
    <dgm:cxn modelId="{0FD01F40-EA92-4D3C-B019-0EE5255B309E}" srcId="{513EA548-2ADF-482A-B47A-4AE9F29C6375}" destId="{9539DD39-C726-4D83-8907-164FC700CDD9}" srcOrd="0" destOrd="0" parTransId="{953229D2-5E90-4EF3-BEBB-02775C587AC1}" sibTransId="{CFE58DD7-6073-4CBE-8AFA-CBDD35D97D48}"/>
    <dgm:cxn modelId="{447B94A9-FA78-4EC3-B78D-B85D957497BC}" type="presOf" srcId="{9539DD39-C726-4D83-8907-164FC700CDD9}" destId="{DE116248-09F8-4DF5-94F8-6BEEDAB8CEB0}" srcOrd="0" destOrd="0" presId="urn:microsoft.com/office/officeart/2005/8/layout/hList1"/>
    <dgm:cxn modelId="{C780FD29-3B35-4AD2-9B9D-862BD94A0572}" type="presOf" srcId="{6445B8C6-47B9-470B-B5D1-AE34B8272529}" destId="{41A2F89C-66C8-4FDC-8AA7-C795F9E18A9D}" srcOrd="0" destOrd="0" presId="urn:microsoft.com/office/officeart/2005/8/layout/hList1"/>
    <dgm:cxn modelId="{9785E054-07BC-498B-96FD-2E37FC3D5751}" type="presOf" srcId="{513EA548-2ADF-482A-B47A-4AE9F29C6375}" destId="{E1EB3A53-B0DE-4683-BEB5-1AA7E6F8D593}" srcOrd="0" destOrd="0" presId="urn:microsoft.com/office/officeart/2005/8/layout/hList1"/>
    <dgm:cxn modelId="{BB251156-1895-4F13-9E04-3A78CB93371A}" srcId="{2EFA5407-FF07-4EE1-9EC1-B3578DDB4D79}" destId="{F80EAD07-A328-4EAC-96B3-330DAC7491FB}" srcOrd="0" destOrd="0" parTransId="{58342515-A4AB-4264-937D-7637E618F86E}" sibTransId="{F567F3A2-1133-49FA-83E1-96CCABDCF60E}"/>
    <dgm:cxn modelId="{B07003B3-997B-44E7-8753-211CC5334E1D}" type="presOf" srcId="{FED4922E-9B3B-4F05-9CE9-82FA4E3827D9}" destId="{EDBFB2E0-9398-4B83-819F-965250D00B3B}" srcOrd="0" destOrd="4" presId="urn:microsoft.com/office/officeart/2005/8/layout/hList1"/>
    <dgm:cxn modelId="{9314DC31-209D-443D-B1C1-18B5FA5E6D08}" srcId="{513EA548-2ADF-482A-B47A-4AE9F29C6375}" destId="{C8EA0342-5F51-4F67-81AE-0D9F29682FC8}" srcOrd="3" destOrd="0" parTransId="{643AE851-3D93-45FB-B853-57058CA56EF0}" sibTransId="{E840BD57-87BE-44EA-B9B4-1826F132B08C}"/>
    <dgm:cxn modelId="{C7557BA1-AC76-4451-A167-C673541CEC74}" type="presOf" srcId="{66C3B102-1048-4CAB-9659-79889A9D2D21}" destId="{EDBFB2E0-9398-4B83-819F-965250D00B3B}" srcOrd="0" destOrd="0" presId="urn:microsoft.com/office/officeart/2005/8/layout/hList1"/>
    <dgm:cxn modelId="{54D426ED-C147-4E43-A9FF-C4A5EAC300FC}" type="presOf" srcId="{2EFA5407-FF07-4EE1-9EC1-B3578DDB4D79}" destId="{6BF1A7A9-9079-49FA-B833-A4D94AE5F75F}" srcOrd="0" destOrd="0" presId="urn:microsoft.com/office/officeart/2005/8/layout/hList1"/>
    <dgm:cxn modelId="{097A68AD-4A02-4DBB-AF8E-08DDD186624E}" type="presOf" srcId="{EBE7ADC3-0D96-457C-8D8D-739D30ED1503}" destId="{DE116248-09F8-4DF5-94F8-6BEEDAB8CEB0}" srcOrd="0" destOrd="4" presId="urn:microsoft.com/office/officeart/2005/8/layout/hList1"/>
    <dgm:cxn modelId="{DAB3FDDB-438E-447D-874B-7A61C7AF1E02}" srcId="{2EFA5407-FF07-4EE1-9EC1-B3578DDB4D79}" destId="{47C21ABC-9508-47A6-8AC9-E92342C64570}" srcOrd="3" destOrd="0" parTransId="{07759866-9F92-4B89-B7A2-EA8430599B4F}" sibTransId="{43FDCE5F-9110-423F-B403-8162B47097F5}"/>
    <dgm:cxn modelId="{E5ED256A-F376-496A-A914-6E4EAB656379}" srcId="{2EFA5407-FF07-4EE1-9EC1-B3578DDB4D79}" destId="{8C895CD5-8DA3-4D84-84FC-383AA66A2FCE}" srcOrd="2" destOrd="0" parTransId="{E41DEF24-70E3-4E52-902F-E9E59887A8CC}" sibTransId="{AEAC7C6C-B8B4-424A-A41B-F4BEEFEBC1D0}"/>
    <dgm:cxn modelId="{EBA10514-63FD-4891-8F32-08028A1BFB25}" type="presParOf" srcId="{41A2F89C-66C8-4FDC-8AA7-C795F9E18A9D}" destId="{4AC9A18B-57C2-4A90-AC30-15A8EF496634}" srcOrd="0" destOrd="0" presId="urn:microsoft.com/office/officeart/2005/8/layout/hList1"/>
    <dgm:cxn modelId="{D562FF00-BB65-48A3-BE6B-09D0A5541903}" type="presParOf" srcId="{4AC9A18B-57C2-4A90-AC30-15A8EF496634}" destId="{E1EB3A53-B0DE-4683-BEB5-1AA7E6F8D593}" srcOrd="0" destOrd="0" presId="urn:microsoft.com/office/officeart/2005/8/layout/hList1"/>
    <dgm:cxn modelId="{379A3979-7E72-4CCD-8588-369C651D28C5}" type="presParOf" srcId="{4AC9A18B-57C2-4A90-AC30-15A8EF496634}" destId="{DE116248-09F8-4DF5-94F8-6BEEDAB8CEB0}" srcOrd="1" destOrd="0" presId="urn:microsoft.com/office/officeart/2005/8/layout/hList1"/>
    <dgm:cxn modelId="{B63A3220-54A4-4329-A743-17C9411E5162}" type="presParOf" srcId="{41A2F89C-66C8-4FDC-8AA7-C795F9E18A9D}" destId="{D5ABED7E-1907-43D3-9160-05615132073F}" srcOrd="1" destOrd="0" presId="urn:microsoft.com/office/officeart/2005/8/layout/hList1"/>
    <dgm:cxn modelId="{CD44413D-A4D5-41F6-A201-343D25E5D0BB}" type="presParOf" srcId="{41A2F89C-66C8-4FDC-8AA7-C795F9E18A9D}" destId="{AFEBCBEB-34B5-4914-B688-375E493205F7}" srcOrd="2" destOrd="0" presId="urn:microsoft.com/office/officeart/2005/8/layout/hList1"/>
    <dgm:cxn modelId="{12FF0135-E9C2-430C-B0F2-C1759519D97B}" type="presParOf" srcId="{AFEBCBEB-34B5-4914-B688-375E493205F7}" destId="{AA4538C4-2511-405F-8F6B-696FB5590BF1}" srcOrd="0" destOrd="0" presId="urn:microsoft.com/office/officeart/2005/8/layout/hList1"/>
    <dgm:cxn modelId="{1A22C410-82CE-442C-9C9C-FF17FA93E00A}" type="presParOf" srcId="{AFEBCBEB-34B5-4914-B688-375E493205F7}" destId="{EDBFB2E0-9398-4B83-819F-965250D00B3B}" srcOrd="1" destOrd="0" presId="urn:microsoft.com/office/officeart/2005/8/layout/hList1"/>
    <dgm:cxn modelId="{99BE2A27-BF3F-424F-95E6-F54765BBA165}" type="presParOf" srcId="{41A2F89C-66C8-4FDC-8AA7-C795F9E18A9D}" destId="{8F6EF598-CD12-4B3F-A05A-87EF2096EB79}" srcOrd="3" destOrd="0" presId="urn:microsoft.com/office/officeart/2005/8/layout/hList1"/>
    <dgm:cxn modelId="{6558C253-E96B-4214-A3AC-DDF50160CFC9}" type="presParOf" srcId="{41A2F89C-66C8-4FDC-8AA7-C795F9E18A9D}" destId="{E579D660-A01C-4A5B-817B-897E1F26FF9A}" srcOrd="4" destOrd="0" presId="urn:microsoft.com/office/officeart/2005/8/layout/hList1"/>
    <dgm:cxn modelId="{C44B562F-E374-47C2-A8D8-3CF63B209131}" type="presParOf" srcId="{E579D660-A01C-4A5B-817B-897E1F26FF9A}" destId="{6BF1A7A9-9079-49FA-B833-A4D94AE5F75F}" srcOrd="0" destOrd="0" presId="urn:microsoft.com/office/officeart/2005/8/layout/hList1"/>
    <dgm:cxn modelId="{0BE84677-8C81-477D-B8F3-327CF5B7E7E6}" type="presParOf" srcId="{E579D660-A01C-4A5B-817B-897E1F26FF9A}" destId="{C09A7A2F-E0E0-4965-9AE9-F09653A7C26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0D31D-3CDD-4778-97BF-15D263208C4B}">
      <dsp:nvSpPr>
        <dsp:cNvPr id="0" name=""/>
        <dsp:cNvSpPr/>
      </dsp:nvSpPr>
      <dsp:spPr>
        <a:xfrm>
          <a:off x="4170578" y="2465965"/>
          <a:ext cx="8530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853091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BE701F-7D27-48EE-BFE6-E30122B65034}">
      <dsp:nvSpPr>
        <dsp:cNvPr id="0" name=""/>
        <dsp:cNvSpPr/>
      </dsp:nvSpPr>
      <dsp:spPr>
        <a:xfrm>
          <a:off x="1517891" y="1627385"/>
          <a:ext cx="464690" cy="884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4543" y="0"/>
              </a:lnTo>
              <a:lnTo>
                <a:pt x="154543" y="884299"/>
              </a:lnTo>
              <a:lnTo>
                <a:pt x="464690" y="8842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AA9B57-13C2-4EBC-B489-5F6EAB25E99E}">
      <dsp:nvSpPr>
        <dsp:cNvPr id="0" name=""/>
        <dsp:cNvSpPr/>
      </dsp:nvSpPr>
      <dsp:spPr>
        <a:xfrm>
          <a:off x="4170578" y="662857"/>
          <a:ext cx="8530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853091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B6E12-6706-431B-AA48-11C3374F26E9}">
      <dsp:nvSpPr>
        <dsp:cNvPr id="0" name=""/>
        <dsp:cNvSpPr/>
      </dsp:nvSpPr>
      <dsp:spPr>
        <a:xfrm>
          <a:off x="1517891" y="708577"/>
          <a:ext cx="464690" cy="918808"/>
        </a:xfrm>
        <a:custGeom>
          <a:avLst/>
          <a:gdLst/>
          <a:ahLst/>
          <a:cxnLst/>
          <a:rect l="0" t="0" r="0" b="0"/>
          <a:pathLst>
            <a:path>
              <a:moveTo>
                <a:pt x="0" y="918808"/>
              </a:moveTo>
              <a:lnTo>
                <a:pt x="154543" y="918808"/>
              </a:lnTo>
              <a:lnTo>
                <a:pt x="154543" y="0"/>
              </a:lnTo>
              <a:lnTo>
                <a:pt x="46469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C0862-7DBE-4BF6-8291-E9681523EFE9}">
      <dsp:nvSpPr>
        <dsp:cNvPr id="0" name=""/>
        <dsp:cNvSpPr/>
      </dsp:nvSpPr>
      <dsp:spPr>
        <a:xfrm>
          <a:off x="0" y="1154411"/>
          <a:ext cx="1517891" cy="945949"/>
        </a:xfrm>
        <a:prstGeom prst="rect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>
              <a:latin typeface="Arial Narrow" pitchFamily="34" charset="0"/>
            </a:rPr>
            <a:t>Debe optar entre dos alternativas:</a:t>
          </a:r>
          <a:endParaRPr lang="es-AR" sz="1800" kern="1200" dirty="0">
            <a:latin typeface="Arial Narrow" pitchFamily="34" charset="0"/>
          </a:endParaRPr>
        </a:p>
      </dsp:txBody>
      <dsp:txXfrm>
        <a:off x="0" y="1154411"/>
        <a:ext cx="1517891" cy="945949"/>
      </dsp:txXfrm>
    </dsp:sp>
    <dsp:sp modelId="{7029692D-226C-49FA-9367-28D9359A5034}">
      <dsp:nvSpPr>
        <dsp:cNvPr id="0" name=""/>
        <dsp:cNvSpPr/>
      </dsp:nvSpPr>
      <dsp:spPr>
        <a:xfrm>
          <a:off x="1982582" y="235603"/>
          <a:ext cx="2187995" cy="945949"/>
        </a:xfrm>
        <a:prstGeom prst="rect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latin typeface="Arial Narrow" pitchFamily="34" charset="0"/>
            </a:rPr>
            <a:t>Ajustar en la declaración jurada</a:t>
          </a:r>
          <a:endParaRPr lang="es-AR" sz="1800" b="1" kern="1200" dirty="0">
            <a:latin typeface="Arial Narrow" pitchFamily="34" charset="0"/>
          </a:endParaRPr>
        </a:p>
      </dsp:txBody>
      <dsp:txXfrm>
        <a:off x="1982582" y="235603"/>
        <a:ext cx="2187995" cy="945949"/>
      </dsp:txXfrm>
    </dsp:sp>
    <dsp:sp modelId="{604B85CA-613E-4559-BD76-D567866FA244}">
      <dsp:nvSpPr>
        <dsp:cNvPr id="0" name=""/>
        <dsp:cNvSpPr/>
      </dsp:nvSpPr>
      <dsp:spPr>
        <a:xfrm>
          <a:off x="5023669" y="865"/>
          <a:ext cx="4833552" cy="1415423"/>
        </a:xfrm>
        <a:prstGeom prst="rect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>
              <a:latin typeface="Arial Narrow" pitchFamily="34" charset="0"/>
            </a:rPr>
            <a:t>Asumir el riesgo de </a:t>
          </a:r>
          <a:r>
            <a:rPr lang="es-MX" sz="1800" b="1" kern="1200" dirty="0" smtClean="0">
              <a:latin typeface="Arial Narrow" pitchFamily="34" charset="0"/>
            </a:rPr>
            <a:t>verificación y determinación de oficio</a:t>
          </a:r>
          <a:r>
            <a:rPr lang="es-MX" sz="1800" kern="1200" dirty="0" smtClean="0">
              <a:latin typeface="Arial Narrow" pitchFamily="34" charset="0"/>
            </a:rPr>
            <a:t> por parte de la Administración.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>
              <a:latin typeface="Arial Narrow" pitchFamily="34" charset="0"/>
            </a:rPr>
            <a:t>Acción declarativa de inconstitucionalidad + medida cautelar.</a:t>
          </a:r>
          <a:endParaRPr lang="es-AR" sz="1800" kern="1200" dirty="0">
            <a:latin typeface="Arial Narrow" pitchFamily="34" charset="0"/>
          </a:endParaRPr>
        </a:p>
      </dsp:txBody>
      <dsp:txXfrm>
        <a:off x="5023669" y="865"/>
        <a:ext cx="4833552" cy="1415423"/>
      </dsp:txXfrm>
    </dsp:sp>
    <dsp:sp modelId="{5D9FFE42-7E4F-42A9-8B36-C3ACB1A33BF9}">
      <dsp:nvSpPr>
        <dsp:cNvPr id="0" name=""/>
        <dsp:cNvSpPr/>
      </dsp:nvSpPr>
      <dsp:spPr>
        <a:xfrm>
          <a:off x="1982582" y="2038710"/>
          <a:ext cx="2187995" cy="945949"/>
        </a:xfrm>
        <a:prstGeom prst="rect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latin typeface="Arial Narrow" pitchFamily="34" charset="0"/>
            </a:rPr>
            <a:t>No ajustar y promover repetición</a:t>
          </a:r>
          <a:endParaRPr lang="es-AR" sz="1800" b="1" kern="1200" dirty="0">
            <a:latin typeface="Arial Narrow" pitchFamily="34" charset="0"/>
          </a:endParaRPr>
        </a:p>
      </dsp:txBody>
      <dsp:txXfrm>
        <a:off x="1982582" y="2038710"/>
        <a:ext cx="2187995" cy="945949"/>
      </dsp:txXfrm>
    </dsp:sp>
    <dsp:sp modelId="{A860BE2D-AA7A-4F82-9C37-2EFD92FE4044}">
      <dsp:nvSpPr>
        <dsp:cNvPr id="0" name=""/>
        <dsp:cNvSpPr/>
      </dsp:nvSpPr>
      <dsp:spPr>
        <a:xfrm>
          <a:off x="5023669" y="1803973"/>
          <a:ext cx="4833552" cy="1415423"/>
        </a:xfrm>
        <a:prstGeom prst="rect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>
              <a:latin typeface="Arial Narrow" pitchFamily="34" charset="0"/>
            </a:rPr>
            <a:t>Ingresar el impuesto “pleno” </a:t>
          </a:r>
          <a:r>
            <a:rPr lang="es-MX" sz="1800" b="1" kern="1200" smtClean="0">
              <a:latin typeface="Arial Narrow" pitchFamily="34" charset="0"/>
            </a:rPr>
            <a:t>sin ajustes</a:t>
          </a:r>
          <a:r>
            <a:rPr lang="es-MX" sz="1800" kern="1200" smtClean="0">
              <a:latin typeface="Arial Narrow" pitchFamily="34" charset="0"/>
            </a:rPr>
            <a:t>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>
              <a:latin typeface="Arial Narrow" pitchFamily="34" charset="0"/>
            </a:rPr>
            <a:t>Luego iniciar un </a:t>
          </a:r>
          <a:r>
            <a:rPr lang="es-MX" sz="1800" b="1" kern="1200" smtClean="0">
              <a:latin typeface="Arial Narrow" pitchFamily="34" charset="0"/>
            </a:rPr>
            <a:t>reclamo de repetición</a:t>
          </a:r>
          <a:r>
            <a:rPr lang="es-MX" sz="1800" kern="1200" smtClean="0">
              <a:latin typeface="Arial Narrow" pitchFamily="34" charset="0"/>
            </a:rPr>
            <a:t> para recuperar el tributo abonado en exceso.</a:t>
          </a:r>
          <a:endParaRPr lang="es-AR" sz="1800" kern="1200" dirty="0">
            <a:latin typeface="Arial Narrow" pitchFamily="34" charset="0"/>
          </a:endParaRPr>
        </a:p>
      </dsp:txBody>
      <dsp:txXfrm>
        <a:off x="5023669" y="1803973"/>
        <a:ext cx="4833552" cy="1415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BFEE8-082D-44B3-A2BB-D494AF6D9546}">
      <dsp:nvSpPr>
        <dsp:cNvPr id="0" name=""/>
        <dsp:cNvSpPr/>
      </dsp:nvSpPr>
      <dsp:spPr>
        <a:xfrm>
          <a:off x="3128" y="2387"/>
          <a:ext cx="3050193" cy="1036800"/>
        </a:xfrm>
        <a:prstGeom prst="rect">
          <a:avLst/>
        </a:prstGeom>
        <a:solidFill>
          <a:srgbClr val="EE7D00"/>
        </a:solidFill>
        <a:ln w="6350" cap="flat" cmpd="sng" algn="ctr">
          <a:solidFill>
            <a:srgbClr val="F39639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latin typeface="Arial Narrow" pitchFamily="34" charset="0"/>
            </a:rPr>
            <a:t>Determinación de oficio </a:t>
          </a:r>
          <a:endParaRPr lang="es-ES" sz="2400" kern="1200" dirty="0">
            <a:latin typeface="Arial Narrow" pitchFamily="34" charset="0"/>
          </a:endParaRPr>
        </a:p>
      </dsp:txBody>
      <dsp:txXfrm>
        <a:off x="3128" y="2387"/>
        <a:ext cx="3050193" cy="1036800"/>
      </dsp:txXfrm>
    </dsp:sp>
    <dsp:sp modelId="{AD9ADBB2-8801-4115-97CE-8AE21A82987E}">
      <dsp:nvSpPr>
        <dsp:cNvPr id="0" name=""/>
        <dsp:cNvSpPr/>
      </dsp:nvSpPr>
      <dsp:spPr>
        <a:xfrm>
          <a:off x="3128" y="1039187"/>
          <a:ext cx="3050193" cy="2529174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rgbClr val="EE7D00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solidFill>
              <a:srgbClr val="002060"/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Efecto suspensivo hasta el dictado de la sentencia del TFN</a:t>
          </a:r>
          <a:endParaRPr lang="es-ES" sz="160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Tasa de actuación TFN 2,5% (Cámara 1,5%)</a:t>
          </a:r>
          <a:endParaRPr lang="es-ES" sz="160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Embargo preventivo </a:t>
          </a:r>
          <a:endParaRPr lang="es-ES" sz="160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b="1" kern="1200" dirty="0">
            <a:solidFill>
              <a:srgbClr val="00355C"/>
            </a:solidFill>
            <a:latin typeface="Arial Narrow" pitchFamily="34" charset="0"/>
          </a:endParaRPr>
        </a:p>
      </dsp:txBody>
      <dsp:txXfrm>
        <a:off x="3128" y="1039187"/>
        <a:ext cx="3050193" cy="2529174"/>
      </dsp:txXfrm>
    </dsp:sp>
    <dsp:sp modelId="{7A978523-941A-47AF-BF43-466B0D99AF6B}">
      <dsp:nvSpPr>
        <dsp:cNvPr id="0" name=""/>
        <dsp:cNvSpPr/>
      </dsp:nvSpPr>
      <dsp:spPr>
        <a:xfrm>
          <a:off x="3480349" y="2387"/>
          <a:ext cx="3050193" cy="1036800"/>
        </a:xfrm>
        <a:prstGeom prst="rect">
          <a:avLst/>
        </a:prstGeom>
        <a:solidFill>
          <a:srgbClr val="EE7D00"/>
        </a:solidFill>
        <a:ln w="6350" cap="flat" cmpd="sng" algn="ctr">
          <a:solidFill>
            <a:srgbClr val="F39639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latin typeface="Arial Narrow" pitchFamily="34" charset="0"/>
            </a:rPr>
            <a:t>Acción declarativa de inconstitucionalidad</a:t>
          </a:r>
          <a:endParaRPr lang="es-ES" sz="2400" kern="1200" dirty="0">
            <a:latin typeface="Arial Narrow" pitchFamily="34" charset="0"/>
          </a:endParaRPr>
        </a:p>
      </dsp:txBody>
      <dsp:txXfrm>
        <a:off x="3480349" y="2387"/>
        <a:ext cx="3050193" cy="1036800"/>
      </dsp:txXfrm>
    </dsp:sp>
    <dsp:sp modelId="{A2E29EAF-7925-4119-8399-AAC6E7B4D6F6}">
      <dsp:nvSpPr>
        <dsp:cNvPr id="0" name=""/>
        <dsp:cNvSpPr/>
      </dsp:nvSpPr>
      <dsp:spPr>
        <a:xfrm>
          <a:off x="3480349" y="1039187"/>
          <a:ext cx="3050193" cy="2529174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rgbClr val="EE7D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solidFill>
              <a:srgbClr val="002060"/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Fuero</a:t>
          </a:r>
          <a:endParaRPr lang="es-ES" sz="1600" b="1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0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Acto en ciernes</a:t>
          </a:r>
          <a:endParaRPr lang="es-ES" sz="1600" b="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Medida cautelar</a:t>
          </a:r>
          <a:endParaRPr lang="es-ES" sz="160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</a:rPr>
            <a:t>Tasa de justicia: monto indeterminado o 3%</a:t>
          </a:r>
          <a:endParaRPr lang="es-ES" sz="1600" kern="1200" dirty="0">
            <a:solidFill>
              <a:schemeClr val="bg2">
                <a:lumMod val="25000"/>
              </a:schemeClr>
            </a:solidFill>
            <a:latin typeface="Arial Narrow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700" kern="1200" dirty="0">
            <a:solidFill>
              <a:srgbClr val="00355C"/>
            </a:solidFill>
            <a:latin typeface="Arial Narrow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solidFill>
              <a:srgbClr val="00355C"/>
            </a:solidFill>
            <a:latin typeface="Arial Narrow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b="1" kern="1200" dirty="0">
            <a:solidFill>
              <a:srgbClr val="00355C"/>
            </a:solidFill>
            <a:latin typeface="Arial Narrow" pitchFamily="34" charset="0"/>
          </a:endParaRPr>
        </a:p>
      </dsp:txBody>
      <dsp:txXfrm>
        <a:off x="3480349" y="1039187"/>
        <a:ext cx="3050193" cy="2529174"/>
      </dsp:txXfrm>
    </dsp:sp>
    <dsp:sp modelId="{5A51580A-79A5-400B-A14E-8CD30F658519}">
      <dsp:nvSpPr>
        <dsp:cNvPr id="0" name=""/>
        <dsp:cNvSpPr/>
      </dsp:nvSpPr>
      <dsp:spPr>
        <a:xfrm>
          <a:off x="6957570" y="2387"/>
          <a:ext cx="3050193" cy="1036800"/>
        </a:xfrm>
        <a:prstGeom prst="rect">
          <a:avLst/>
        </a:prstGeom>
        <a:solidFill>
          <a:srgbClr val="EE7D00"/>
        </a:solidFill>
        <a:ln w="6350" cap="flat" cmpd="sng" algn="ctr">
          <a:solidFill>
            <a:srgbClr val="F39639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latin typeface="Arial Narrow" pitchFamily="34" charset="0"/>
            </a:rPr>
            <a:t>Acción de repetición </a:t>
          </a:r>
          <a:endParaRPr lang="es-ES" sz="2400" b="1" kern="1200" dirty="0">
            <a:latin typeface="Arial Narrow" pitchFamily="34" charset="0"/>
          </a:endParaRPr>
        </a:p>
      </dsp:txBody>
      <dsp:txXfrm>
        <a:off x="6957570" y="2387"/>
        <a:ext cx="3050193" cy="1036800"/>
      </dsp:txXfrm>
    </dsp:sp>
    <dsp:sp modelId="{A3EA7D6C-44AE-4610-85E7-761886EE1C12}">
      <dsp:nvSpPr>
        <dsp:cNvPr id="0" name=""/>
        <dsp:cNvSpPr/>
      </dsp:nvSpPr>
      <dsp:spPr>
        <a:xfrm>
          <a:off x="6957570" y="1039187"/>
          <a:ext cx="3050193" cy="2529174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rgbClr val="EE7D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solidFill>
              <a:srgbClr val="00355C"/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Reclamo administrativo previo</a:t>
          </a:r>
          <a:endParaRPr lang="es-ES" sz="1800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6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Intereses </a:t>
          </a:r>
          <a:r>
            <a:rPr lang="es-AR" sz="1600" b="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(actualmente 0,50% mensual, conforme Res. 823/2025, vigente desde el 1/7/2025)</a:t>
          </a:r>
          <a:endParaRPr lang="es-ES" sz="1600" b="0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Demora excesiva</a:t>
          </a:r>
          <a:endParaRPr lang="es-ES" sz="1600" b="0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rPr>
            <a:t>Tasa de justicia 3%</a:t>
          </a:r>
          <a:endParaRPr lang="es-ES" sz="1600" b="1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</a:endParaRPr>
        </a:p>
      </dsp:txBody>
      <dsp:txXfrm>
        <a:off x="6957570" y="1039187"/>
        <a:ext cx="3050193" cy="25291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CD0FAF-4346-46D1-B85E-76B883DDC7A2}">
      <dsp:nvSpPr>
        <dsp:cNvPr id="0" name=""/>
        <dsp:cNvSpPr/>
      </dsp:nvSpPr>
      <dsp:spPr>
        <a:xfrm>
          <a:off x="0" y="859191"/>
          <a:ext cx="10338480" cy="1145588"/>
        </a:xfrm>
        <a:prstGeom prst="notchedRightArrow">
          <a:avLst/>
        </a:prstGeom>
        <a:solidFill>
          <a:srgbClr val="F39639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956D55A-ADC9-4046-A09B-CAC193B61679}">
      <dsp:nvSpPr>
        <dsp:cNvPr id="0" name=""/>
        <dsp:cNvSpPr/>
      </dsp:nvSpPr>
      <dsp:spPr>
        <a:xfrm>
          <a:off x="3466" y="0"/>
          <a:ext cx="1123529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Vencimiento DJ</a:t>
          </a:r>
          <a:endParaRPr lang="es-ES" sz="14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3466" y="0"/>
        <a:ext cx="1123529" cy="1145588"/>
      </dsp:txXfrm>
    </dsp:sp>
    <dsp:sp modelId="{4CE36FF3-2810-46AA-B7CF-8D3937AB6D7E}">
      <dsp:nvSpPr>
        <dsp:cNvPr id="0" name=""/>
        <dsp:cNvSpPr/>
      </dsp:nvSpPr>
      <dsp:spPr>
        <a:xfrm>
          <a:off x="422032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BF1293-C79D-4D37-ACC2-8BDA4C50284E}">
      <dsp:nvSpPr>
        <dsp:cNvPr id="0" name=""/>
        <dsp:cNvSpPr/>
      </dsp:nvSpPr>
      <dsp:spPr>
        <a:xfrm>
          <a:off x="1091840" y="1718382"/>
          <a:ext cx="1122580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Fiscalización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+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Propuesta </a:t>
          </a:r>
          <a:r>
            <a:rPr lang="es-ES" sz="1400" b="1" kern="120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de ajuste </a:t>
          </a:r>
          <a:endParaRPr lang="es-ES" sz="14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1091840" y="1718382"/>
        <a:ext cx="1122580" cy="1145588"/>
      </dsp:txXfrm>
    </dsp:sp>
    <dsp:sp modelId="{02C23467-BDDF-41C4-9655-D2277362BE7C}">
      <dsp:nvSpPr>
        <dsp:cNvPr id="0" name=""/>
        <dsp:cNvSpPr/>
      </dsp:nvSpPr>
      <dsp:spPr>
        <a:xfrm>
          <a:off x="1509939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8DE67C-CA3A-4C4F-8C36-F705FA3D3775}">
      <dsp:nvSpPr>
        <dsp:cNvPr id="0" name=""/>
        <dsp:cNvSpPr/>
      </dsp:nvSpPr>
      <dsp:spPr>
        <a:xfrm>
          <a:off x="2317839" y="0"/>
          <a:ext cx="682627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Vista</a:t>
          </a:r>
          <a:r>
            <a:rPr lang="es-ES" sz="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</a:t>
          </a:r>
          <a:endParaRPr lang="es-ES" sz="9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2317839" y="0"/>
        <a:ext cx="682627" cy="1145588"/>
      </dsp:txXfrm>
    </dsp:sp>
    <dsp:sp modelId="{B07D1F87-F983-4DF1-8BA5-C220FE490609}">
      <dsp:nvSpPr>
        <dsp:cNvPr id="0" name=""/>
        <dsp:cNvSpPr/>
      </dsp:nvSpPr>
      <dsp:spPr>
        <a:xfrm>
          <a:off x="2515954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B1CA7F-9E3C-4192-8BF0-75265DB1A71D}">
      <dsp:nvSpPr>
        <dsp:cNvPr id="0" name=""/>
        <dsp:cNvSpPr/>
      </dsp:nvSpPr>
      <dsp:spPr>
        <a:xfrm>
          <a:off x="3034598" y="1718382"/>
          <a:ext cx="1090824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Descargo</a:t>
          </a:r>
          <a:r>
            <a:rPr lang="es-ES" sz="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</a:t>
          </a:r>
          <a:endParaRPr lang="es-ES" sz="9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3034598" y="1718382"/>
        <a:ext cx="1090824" cy="1145588"/>
      </dsp:txXfrm>
    </dsp:sp>
    <dsp:sp modelId="{8BC88E04-E44F-4C2E-9336-7A779415ED2C}">
      <dsp:nvSpPr>
        <dsp:cNvPr id="0" name=""/>
        <dsp:cNvSpPr/>
      </dsp:nvSpPr>
      <dsp:spPr>
        <a:xfrm>
          <a:off x="3436812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FC5F3B-7A0E-4845-BA4F-9B61AE514073}">
      <dsp:nvSpPr>
        <dsp:cNvPr id="0" name=""/>
        <dsp:cNvSpPr/>
      </dsp:nvSpPr>
      <dsp:spPr>
        <a:xfrm>
          <a:off x="4159554" y="0"/>
          <a:ext cx="1068182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Resolución</a:t>
          </a:r>
          <a:endParaRPr lang="es-ES" sz="14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4159554" y="0"/>
        <a:ext cx="1068182" cy="1145588"/>
      </dsp:txXfrm>
    </dsp:sp>
    <dsp:sp modelId="{970BDDFA-B5C0-4109-A3BE-0C15A3EF62B1}">
      <dsp:nvSpPr>
        <dsp:cNvPr id="0" name=""/>
        <dsp:cNvSpPr/>
      </dsp:nvSpPr>
      <dsp:spPr>
        <a:xfrm>
          <a:off x="4550447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248D7A-0FAB-469A-A7B7-E89176954799}">
      <dsp:nvSpPr>
        <dsp:cNvPr id="0" name=""/>
        <dsp:cNvSpPr/>
      </dsp:nvSpPr>
      <dsp:spPr>
        <a:xfrm>
          <a:off x="5261868" y="1718382"/>
          <a:ext cx="1052215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Apelación Tribunal Fiscal</a:t>
          </a:r>
          <a:endParaRPr lang="es-ES" sz="14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5261868" y="1718382"/>
        <a:ext cx="1052215" cy="1145588"/>
      </dsp:txXfrm>
    </dsp:sp>
    <dsp:sp modelId="{0CE0EF0D-962D-483D-81A0-AE3F6D735DCE}">
      <dsp:nvSpPr>
        <dsp:cNvPr id="0" name=""/>
        <dsp:cNvSpPr/>
      </dsp:nvSpPr>
      <dsp:spPr>
        <a:xfrm>
          <a:off x="5644777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F0AC4C-B9EE-46B2-A7DB-60B51307BBC5}">
      <dsp:nvSpPr>
        <dsp:cNvPr id="0" name=""/>
        <dsp:cNvSpPr/>
      </dsp:nvSpPr>
      <dsp:spPr>
        <a:xfrm>
          <a:off x="6348215" y="0"/>
          <a:ext cx="964286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SentenciaTFN</a:t>
          </a:r>
          <a:endParaRPr lang="es-ES" sz="1400" b="1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6348215" y="0"/>
        <a:ext cx="964286" cy="1145588"/>
      </dsp:txXfrm>
    </dsp:sp>
    <dsp:sp modelId="{CB691BE2-EE38-41CC-B4FC-34923A150812}">
      <dsp:nvSpPr>
        <dsp:cNvPr id="0" name=""/>
        <dsp:cNvSpPr/>
      </dsp:nvSpPr>
      <dsp:spPr>
        <a:xfrm>
          <a:off x="6687159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8AE40A-83CF-4EF5-B1BD-6B70D8232F7E}">
      <dsp:nvSpPr>
        <dsp:cNvPr id="0" name=""/>
        <dsp:cNvSpPr/>
      </dsp:nvSpPr>
      <dsp:spPr>
        <a:xfrm>
          <a:off x="7346632" y="1718382"/>
          <a:ext cx="1237774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Cámara Contencioso Administrativa</a:t>
          </a:r>
          <a:endParaRPr lang="es-ES" sz="12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7346632" y="1718382"/>
        <a:ext cx="1237774" cy="1145588"/>
      </dsp:txXfrm>
    </dsp:sp>
    <dsp:sp modelId="{1CE7A726-73AE-48E6-B9DD-A586BF34C780}">
      <dsp:nvSpPr>
        <dsp:cNvPr id="0" name=""/>
        <dsp:cNvSpPr/>
      </dsp:nvSpPr>
      <dsp:spPr>
        <a:xfrm>
          <a:off x="7822321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048ADA-7B98-43B5-BD54-5367A16BF055}">
      <dsp:nvSpPr>
        <dsp:cNvPr id="0" name=""/>
        <dsp:cNvSpPr/>
      </dsp:nvSpPr>
      <dsp:spPr>
        <a:xfrm>
          <a:off x="8618538" y="0"/>
          <a:ext cx="682627" cy="1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CSJN</a:t>
          </a:r>
          <a:endParaRPr lang="es-ES" sz="16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8618538" y="0"/>
        <a:ext cx="682627" cy="1145588"/>
      </dsp:txXfrm>
    </dsp:sp>
    <dsp:sp modelId="{9DBDDEBA-563A-4FE9-ABA6-4A2BE98699F8}">
      <dsp:nvSpPr>
        <dsp:cNvPr id="0" name=""/>
        <dsp:cNvSpPr/>
      </dsp:nvSpPr>
      <dsp:spPr>
        <a:xfrm>
          <a:off x="8816653" y="1288786"/>
          <a:ext cx="286397" cy="286397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B3A53-B0DE-4683-BEB5-1AA7E6F8D593}">
      <dsp:nvSpPr>
        <dsp:cNvPr id="0" name=""/>
        <dsp:cNvSpPr/>
      </dsp:nvSpPr>
      <dsp:spPr>
        <a:xfrm>
          <a:off x="8484" y="86941"/>
          <a:ext cx="3098366" cy="608607"/>
        </a:xfrm>
        <a:prstGeom prst="rect">
          <a:avLst/>
        </a:prstGeom>
        <a:solidFill>
          <a:srgbClr val="EE7D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500" b="1" kern="1200" dirty="0" smtClean="0">
              <a:latin typeface="Arial Narrow" pitchFamily="34" charset="0"/>
            </a:rPr>
            <a:t>Telefónica de Argentina S.A.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latin typeface="Arial Narrow" pitchFamily="34" charset="0"/>
            </a:rPr>
            <a:t>CS, 25/10/2022</a:t>
          </a:r>
          <a:endParaRPr lang="es-AR" sz="1500" kern="1200" dirty="0">
            <a:latin typeface="Arial Narrow" pitchFamily="34" charset="0"/>
          </a:endParaRPr>
        </a:p>
      </dsp:txBody>
      <dsp:txXfrm>
        <a:off x="8484" y="86941"/>
        <a:ext cx="3098366" cy="608607"/>
      </dsp:txXfrm>
    </dsp:sp>
    <dsp:sp modelId="{DE116248-09F8-4DF5-94F8-6BEEDAB8CEB0}">
      <dsp:nvSpPr>
        <dsp:cNvPr id="0" name=""/>
        <dsp:cNvSpPr/>
      </dsp:nvSpPr>
      <dsp:spPr>
        <a:xfrm>
          <a:off x="8484" y="695548"/>
          <a:ext cx="3098366" cy="2539982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EE7D0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Vía:</a:t>
          </a:r>
          <a:r>
            <a:rPr lang="es-MX" sz="1500" kern="1200" dirty="0" smtClean="0">
              <a:latin typeface="Arial Narrow" pitchFamily="34" charset="0"/>
            </a:rPr>
            <a:t> acción de repetición.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Recorrido:</a:t>
          </a:r>
          <a:r>
            <a:rPr lang="es-MX" sz="1500" kern="1200" dirty="0" smtClean="0">
              <a:latin typeface="Arial Narrow" pitchFamily="34" charset="0"/>
            </a:rPr>
            <a:t> AFIP → JCAF → Cámara → Corte.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Períodos:</a:t>
          </a:r>
          <a:r>
            <a:rPr lang="es-MX" sz="1500" kern="1200" dirty="0" smtClean="0">
              <a:latin typeface="Arial Narrow" pitchFamily="34" charset="0"/>
            </a:rPr>
            <a:t> 2008–2009.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Duración:</a:t>
          </a:r>
          <a:r>
            <a:rPr lang="es-MX" sz="1500" kern="1200" dirty="0" smtClean="0">
              <a:latin typeface="Arial Narrow" pitchFamily="34" charset="0"/>
            </a:rPr>
            <a:t> +10 años.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Claves:</a:t>
          </a:r>
          <a:r>
            <a:rPr lang="es-MX" sz="1500" kern="1200" dirty="0" smtClean="0">
              <a:latin typeface="Arial Narrow" pitchFamily="34" charset="0"/>
            </a:rPr>
            <a:t> proceso largo; fuerte peso de la pericia contable; </a:t>
          </a:r>
          <a:r>
            <a:rPr lang="es-MX" sz="1500" kern="1200" dirty="0" err="1" smtClean="0">
              <a:latin typeface="Arial Narrow" pitchFamily="34" charset="0"/>
            </a:rPr>
            <a:t>confiscatoriedad</a:t>
          </a:r>
          <a:r>
            <a:rPr lang="es-MX" sz="1500" kern="1200" dirty="0" smtClean="0">
              <a:latin typeface="Arial Narrow" pitchFamily="34" charset="0"/>
            </a:rPr>
            <a:t> como eje.</a:t>
          </a:r>
          <a:endParaRPr lang="es-AR" sz="1500" kern="1200" dirty="0">
            <a:latin typeface="Arial Narrow" pitchFamily="34" charset="0"/>
          </a:endParaRPr>
        </a:p>
      </dsp:txBody>
      <dsp:txXfrm>
        <a:off x="8484" y="695548"/>
        <a:ext cx="3098366" cy="2539982"/>
      </dsp:txXfrm>
    </dsp:sp>
    <dsp:sp modelId="{AA4538C4-2511-405F-8F6B-696FB5590BF1}">
      <dsp:nvSpPr>
        <dsp:cNvPr id="0" name=""/>
        <dsp:cNvSpPr/>
      </dsp:nvSpPr>
      <dsp:spPr>
        <a:xfrm>
          <a:off x="3540622" y="86941"/>
          <a:ext cx="3098366" cy="608607"/>
        </a:xfrm>
        <a:prstGeom prst="rect">
          <a:avLst/>
        </a:prstGeom>
        <a:solidFill>
          <a:srgbClr val="EE7D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latin typeface="Arial Narrow" pitchFamily="34" charset="0"/>
            </a:rPr>
            <a:t>CARSA S.A. — CS, 19/12/2024</a:t>
          </a:r>
          <a:endParaRPr lang="es-AR" sz="1500" kern="1200" dirty="0">
            <a:latin typeface="Arial Narrow" pitchFamily="34" charset="0"/>
          </a:endParaRPr>
        </a:p>
      </dsp:txBody>
      <dsp:txXfrm>
        <a:off x="3540622" y="86941"/>
        <a:ext cx="3098366" cy="608607"/>
      </dsp:txXfrm>
    </dsp:sp>
    <dsp:sp modelId="{EDBFB2E0-9398-4B83-819F-965250D00B3B}">
      <dsp:nvSpPr>
        <dsp:cNvPr id="0" name=""/>
        <dsp:cNvSpPr/>
      </dsp:nvSpPr>
      <dsp:spPr>
        <a:xfrm>
          <a:off x="3540622" y="695548"/>
          <a:ext cx="3098366" cy="2539982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EE7D0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Vía:</a:t>
          </a:r>
          <a:r>
            <a:rPr lang="es-MX" sz="1500" kern="1200" dirty="0" smtClean="0">
              <a:latin typeface="Arial Narrow" pitchFamily="34" charset="0"/>
            </a:rPr>
            <a:t> acción de repetición.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Recorrido:</a:t>
          </a:r>
          <a:r>
            <a:rPr lang="es-MX" sz="1500" kern="1200" dirty="0" smtClean="0">
              <a:latin typeface="Arial Narrow" pitchFamily="34" charset="0"/>
            </a:rPr>
            <a:t> AFIP → TFN → Cámara → Corte.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Período:</a:t>
          </a:r>
          <a:r>
            <a:rPr lang="es-MX" sz="1500" kern="1200" dirty="0" smtClean="0">
              <a:latin typeface="Arial Narrow" pitchFamily="34" charset="0"/>
            </a:rPr>
            <a:t> 2002.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Duración:</a:t>
          </a:r>
          <a:r>
            <a:rPr lang="es-MX" sz="1500" kern="1200" dirty="0" smtClean="0">
              <a:latin typeface="Arial Narrow" pitchFamily="34" charset="0"/>
            </a:rPr>
            <a:t> +15 años.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Doctrina relevante</a:t>
          </a:r>
          <a:r>
            <a:rPr lang="es-MX" sz="1500" b="0" kern="1200" dirty="0" smtClean="0">
              <a:latin typeface="Arial Narrow" pitchFamily="34" charset="0"/>
            </a:rPr>
            <a:t>: la existencia de quebrantos no impide acreditar </a:t>
          </a:r>
          <a:r>
            <a:rPr lang="es-MX" sz="1500" b="0" kern="1200" dirty="0" err="1" smtClean="0">
              <a:latin typeface="Arial Narrow" pitchFamily="34" charset="0"/>
            </a:rPr>
            <a:t>confiscatoriedad</a:t>
          </a:r>
          <a:r>
            <a:rPr lang="es-MX" sz="1500" b="0" kern="1200" dirty="0" smtClean="0">
              <a:latin typeface="Arial Narrow" pitchFamily="34" charset="0"/>
            </a:rPr>
            <a:t>; la Corte revierte a la Cámara y sostiene que el expediente demostraba absorción sustancial de renta.</a:t>
          </a:r>
          <a:endParaRPr lang="es-AR" sz="1500" b="0" kern="1200" dirty="0">
            <a:latin typeface="Arial Narrow" pitchFamily="34" charset="0"/>
          </a:endParaRPr>
        </a:p>
      </dsp:txBody>
      <dsp:txXfrm>
        <a:off x="3540622" y="695548"/>
        <a:ext cx="3098366" cy="2539982"/>
      </dsp:txXfrm>
    </dsp:sp>
    <dsp:sp modelId="{6BF1A7A9-9079-49FA-B833-A4D94AE5F75F}">
      <dsp:nvSpPr>
        <dsp:cNvPr id="0" name=""/>
        <dsp:cNvSpPr/>
      </dsp:nvSpPr>
      <dsp:spPr>
        <a:xfrm>
          <a:off x="7072760" y="86941"/>
          <a:ext cx="3321138" cy="608607"/>
        </a:xfrm>
        <a:prstGeom prst="rect">
          <a:avLst/>
        </a:prstGeom>
        <a:solidFill>
          <a:srgbClr val="EE7D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latin typeface="Arial Narrow" pitchFamily="34" charset="0"/>
            </a:rPr>
            <a:t>SYNGENTA AGRO S.A. — CS, 19/12/2024</a:t>
          </a:r>
          <a:endParaRPr lang="es-AR" sz="1500" kern="1200" dirty="0">
            <a:latin typeface="Arial Narrow" pitchFamily="34" charset="0"/>
          </a:endParaRPr>
        </a:p>
      </dsp:txBody>
      <dsp:txXfrm>
        <a:off x="7072760" y="86941"/>
        <a:ext cx="3321138" cy="608607"/>
      </dsp:txXfrm>
    </dsp:sp>
    <dsp:sp modelId="{C09A7A2F-E0E0-4965-9AE9-F09653A7C26F}">
      <dsp:nvSpPr>
        <dsp:cNvPr id="0" name=""/>
        <dsp:cNvSpPr/>
      </dsp:nvSpPr>
      <dsp:spPr>
        <a:xfrm>
          <a:off x="7072760" y="695548"/>
          <a:ext cx="3321138" cy="2539982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EE7D0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Vía:</a:t>
          </a:r>
          <a:r>
            <a:rPr lang="es-MX" sz="1500" kern="1200" dirty="0" smtClean="0">
              <a:latin typeface="Arial Narrow" pitchFamily="34" charset="0"/>
            </a:rPr>
            <a:t> acción de repetición.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Recorrido:</a:t>
          </a:r>
          <a:r>
            <a:rPr lang="es-MX" sz="1500" kern="1200" dirty="0" smtClean="0">
              <a:latin typeface="Arial Narrow" pitchFamily="34" charset="0"/>
            </a:rPr>
            <a:t> AFIP → JCAF → Cámara → Corte.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Períodos:</a:t>
          </a:r>
          <a:r>
            <a:rPr lang="es-MX" sz="1500" kern="1200" dirty="0" smtClean="0">
              <a:latin typeface="Arial Narrow" pitchFamily="34" charset="0"/>
            </a:rPr>
            <a:t> 2002, 2003, 2004. 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Duración:</a:t>
          </a:r>
          <a:r>
            <a:rPr lang="es-MX" sz="1500" kern="1200" dirty="0" smtClean="0">
              <a:latin typeface="Arial Narrow" pitchFamily="34" charset="0"/>
            </a:rPr>
            <a:t> +15 años.</a:t>
          </a:r>
          <a:endParaRPr lang="es-AR" sz="1500" kern="1200" dirty="0">
            <a:latin typeface="Arial Narrow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b="1" kern="1200" dirty="0" smtClean="0">
              <a:latin typeface="Arial Narrow" pitchFamily="34" charset="0"/>
            </a:rPr>
            <a:t>Decisiones: </a:t>
          </a:r>
          <a:r>
            <a:rPr lang="es-MX" sz="1500" kern="1200" dirty="0" smtClean="0">
              <a:latin typeface="Arial Narrow" pitchFamily="34" charset="0"/>
            </a:rPr>
            <a:t>Cámara reconoce ajuste 2002, pero </a:t>
          </a:r>
          <a:r>
            <a:rPr lang="es-MX" sz="1500" b="1" kern="1200" dirty="0" smtClean="0">
              <a:latin typeface="Arial Narrow" pitchFamily="34" charset="0"/>
            </a:rPr>
            <a:t>revoca</a:t>
          </a:r>
          <a:r>
            <a:rPr lang="es-MX" sz="1500" kern="1200" dirty="0" smtClean="0">
              <a:latin typeface="Arial Narrow" pitchFamily="34" charset="0"/>
            </a:rPr>
            <a:t> quebrantos actualizados 2003/2004</a:t>
          </a:r>
          <a:r>
            <a:rPr lang="es-MX" sz="1500" kern="1200" dirty="0" smtClean="0"/>
            <a:t>.</a:t>
          </a:r>
          <a:endParaRPr lang="es-AR" sz="1500" kern="1200" dirty="0"/>
        </a:p>
      </dsp:txBody>
      <dsp:txXfrm>
        <a:off x="7072760" y="695548"/>
        <a:ext cx="3321138" cy="2539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6E976417-F738-1893-0999-A3BEBA6183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2A8BD3C5-CF58-B3D6-6149-6839DBDADF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3344F-9DB5-4EA0-973B-2F460E322540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59981151-91D6-EE5A-B1BD-2FA23A72041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08C1454F-6496-DECB-29EC-F238C4BED1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6BFA0-C4B6-4078-965D-B6B99F39A86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0758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82413-F4C8-493B-9A93-82F53CC3E31E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CECD3-8192-4AAA-AC09-2F1C9480F7D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8157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7012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79832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77815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755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029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14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52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077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0A82BF7-BF83-2305-B961-627286EE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864"/>
            <a:ext cx="10515600" cy="588840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83852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095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449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61034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613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250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3231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rgbClr val="EE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/>
          <a:lstStyle/>
          <a:p>
            <a:fld id="{36FD7BE6-59AC-AD46-9C2C-FD59736ADB7C}" type="datetimeFigureOut">
              <a:rPr lang="es-AR" smtClean="0"/>
              <a:pPr/>
              <a:t>17/11/2025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/>
          <a:lstStyle/>
          <a:p>
            <a:fld id="{1C80A6F4-5FA3-B44E-A84C-56C4EFC18081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369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82549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3686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66322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06175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497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77643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627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0F796-BD64-4391-B288-473DB655D2F8}" type="datetimeFigureOut">
              <a:rPr lang="es-AR" smtClean="0"/>
              <a:t>17/11/2025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B6BA0-6523-49DB-949A-CA31BF0F1EC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6053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3">
            <a:extLst>
              <a:ext uri="{FF2B5EF4-FFF2-40B4-BE49-F238E27FC236}">
                <a16:creationId xmlns="" xmlns:a16="http://schemas.microsoft.com/office/drawing/2014/main" id="{39EA5932-C6E0-5B6D-F1FF-D6CEFB25C9F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0338"/>
            <a:ext cx="12192000" cy="6858000"/>
          </a:xfrm>
          <a:prstGeom prst="rect">
            <a:avLst/>
          </a:prstGeom>
        </p:spPr>
      </p:pic>
      <p:sp>
        <p:nvSpPr>
          <p:cNvPr id="8" name="Marcador de título 7">
            <a:extLst>
              <a:ext uri="{FF2B5EF4-FFF2-40B4-BE49-F238E27FC236}">
                <a16:creationId xmlns="" xmlns:a16="http://schemas.microsoft.com/office/drawing/2014/main" id="{3CE09AF8-17D9-0527-6D99-50DC1D869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973" y="136525"/>
            <a:ext cx="10515600" cy="667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220090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4.png"/><Relationship Id="rId4" Type="http://schemas.openxmlformats.org/officeDocument/2006/relationships/hyperlink" Target="https://www.dropbox.com/scl/fo/5qnv3f5rqykfh5769i5dj/AD8_MKsDjAvRbSCqo7qz8U4?rlkey=tbk68l23tzcraktcv1dq219ev&amp;e=1&amp;st=4d75dibe&amp;dl=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mailto:fernando@estudiodiez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"/>
          <p:cNvSpPr>
            <a:spLocks noGrp="1"/>
          </p:cNvSpPr>
          <p:nvPr>
            <p:ph type="ctrTitle"/>
          </p:nvPr>
        </p:nvSpPr>
        <p:spPr>
          <a:xfrm>
            <a:off x="2030276" y="2123258"/>
            <a:ext cx="8229600" cy="1828397"/>
          </a:xfrm>
        </p:spPr>
        <p:txBody>
          <a:bodyPr>
            <a:noAutofit/>
          </a:bodyPr>
          <a:lstStyle/>
          <a:p>
            <a:r>
              <a:rPr lang="es-MX" sz="4400" b="1" dirty="0">
                <a:solidFill>
                  <a:srgbClr val="F39639"/>
                </a:solidFill>
                <a:latin typeface="+mn-lt"/>
              </a:rPr>
              <a:t>Jornada “Tributación 360</a:t>
            </a:r>
            <a:r>
              <a:rPr lang="es-MX" sz="4400" b="1" dirty="0" smtClean="0">
                <a:solidFill>
                  <a:srgbClr val="F39639"/>
                </a:solidFill>
                <a:latin typeface="+mn-lt"/>
              </a:rPr>
              <a:t>°”</a:t>
            </a:r>
            <a:r>
              <a:rPr lang="es-MX" sz="32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es-MX" sz="3200" b="1" dirty="0" smtClean="0">
                <a:solidFill>
                  <a:srgbClr val="C00000"/>
                </a:solidFill>
                <a:latin typeface="+mn-lt"/>
              </a:rPr>
            </a:br>
            <a:r>
              <a:rPr lang="es-MX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Abordaje </a:t>
            </a:r>
            <a:r>
              <a:rPr lang="es-MX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integral para profesionales de las Ciencias Económicas y abogados de la Práctica Tributaria en Ajuste por Inflación y Actualización de Quebrantos </a:t>
            </a:r>
            <a:r>
              <a:rPr lang="es-MX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Impositivos</a:t>
            </a:r>
            <a:br>
              <a:rPr lang="es-MX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es-MX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/>
            </a:r>
            <a:br>
              <a:rPr lang="es-MX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es-MX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18 de noviembre de 2025 </a:t>
            </a:r>
            <a:endParaRPr lang="es-AR" sz="20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9" name="Subtítulo 2"/>
          <p:cNvSpPr>
            <a:spLocks noGrp="1"/>
          </p:cNvSpPr>
          <p:nvPr>
            <p:ph type="subTitle" idx="1"/>
          </p:nvPr>
        </p:nvSpPr>
        <p:spPr>
          <a:xfrm>
            <a:off x="1324533" y="4167727"/>
            <a:ext cx="10090639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MX" sz="2800" b="1" i="1" dirty="0">
                <a:solidFill>
                  <a:srgbClr val="C00000"/>
                </a:solidFill>
              </a:rPr>
              <a:t>“El camino del procedimiento y la defensa judicial”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s-AR" b="1" dirty="0" smtClean="0">
                <a:solidFill>
                  <a:schemeClr val="bg2">
                    <a:lumMod val="25000"/>
                  </a:schemeClr>
                </a:solidFill>
              </a:rPr>
              <a:t>Expositor</a:t>
            </a:r>
            <a:r>
              <a:rPr lang="es-AR" b="1" dirty="0">
                <a:solidFill>
                  <a:schemeClr val="bg2">
                    <a:lumMod val="25000"/>
                  </a:schemeClr>
                </a:solidFill>
              </a:rPr>
              <a:t>: Fernando J. Diez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66276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116" y="744602"/>
            <a:ext cx="10412649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Acción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declarativa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de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certeza +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medida cautelar: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proteger al </a:t>
            </a:r>
            <a:r>
              <a:rPr lang="es-MX" sz="2800" i="1" dirty="0" smtClean="0">
                <a:solidFill>
                  <a:srgbClr val="EE7D00"/>
                </a:solidFill>
                <a:latin typeface="Arial Narrow" pitchFamily="34" charset="0"/>
              </a:rPr>
              <a:t>contribuyente </a:t>
            </a:r>
            <a:endParaRPr lang="es-MX" sz="2800" i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sp>
        <p:nvSpPr>
          <p:cNvPr id="3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36255" y="2828149"/>
            <a:ext cx="9279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 Narrow" pitchFamily="34" charset="0"/>
              </a:rPr>
              <a:t>Puede promoverse una </a:t>
            </a:r>
            <a:r>
              <a:rPr lang="es-MX" b="1" dirty="0">
                <a:latin typeface="Arial Narrow" pitchFamily="34" charset="0"/>
              </a:rPr>
              <a:t>acción declarativa de certeza</a:t>
            </a:r>
            <a:r>
              <a:rPr lang="es-MX" dirty="0">
                <a:latin typeface="Arial Narrow" pitchFamily="34" charset="0"/>
              </a:rPr>
              <a:t> (art. 322 CPCCN) contra el Estado Nacional y ARCA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endParaRPr lang="es-MX" dirty="0">
              <a:latin typeface="Arial Narrow" pitchFamily="34" charset="0"/>
            </a:endParaRPr>
          </a:p>
          <a:p>
            <a:r>
              <a:rPr lang="es-MX" dirty="0">
                <a:latin typeface="Arial Narrow" pitchFamily="34" charset="0"/>
              </a:rPr>
              <a:t>Suele acompañarse de una </a:t>
            </a:r>
            <a:r>
              <a:rPr lang="es-MX" b="1" dirty="0">
                <a:latin typeface="Arial Narrow" pitchFamily="34" charset="0"/>
              </a:rPr>
              <a:t>medida cautelar de no innovar</a:t>
            </a:r>
            <a:r>
              <a:rPr lang="es-MX" dirty="0">
                <a:latin typeface="Arial Narrow" pitchFamily="34" charset="0"/>
              </a:rPr>
              <a:t> para evitar que, durante el proceso, ARCA: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inicie o profundice inspecciones por los ajustes,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solicite </a:t>
            </a:r>
            <a:r>
              <a:rPr lang="es-MX" b="1" i="1" dirty="0">
                <a:latin typeface="Arial Narrow" pitchFamily="34" charset="0"/>
              </a:rPr>
              <a:t>medidas cautelares</a:t>
            </a:r>
            <a:r>
              <a:rPr lang="es-MX" i="1" dirty="0">
                <a:latin typeface="Arial Narrow" pitchFamily="34" charset="0"/>
              </a:rPr>
              <a:t> sobre el patrimonio,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formule </a:t>
            </a:r>
            <a:r>
              <a:rPr lang="es-MX" b="1" i="1" dirty="0">
                <a:latin typeface="Arial Narrow" pitchFamily="34" charset="0"/>
              </a:rPr>
              <a:t>denuncias penales</a:t>
            </a:r>
            <a:r>
              <a:rPr lang="es-MX" i="1" dirty="0">
                <a:latin typeface="Arial Narrow" pitchFamily="34" charset="0"/>
              </a:rPr>
              <a:t>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incluya al contribuyente en </a:t>
            </a:r>
            <a:r>
              <a:rPr lang="es-MX" b="1" i="1" dirty="0">
                <a:latin typeface="Arial Narrow" pitchFamily="34" charset="0"/>
              </a:rPr>
              <a:t>registros de riesgo fiscal</a:t>
            </a:r>
            <a:r>
              <a:rPr lang="es-MX" i="1" dirty="0">
                <a:latin typeface="Arial Narrow" pitchFamily="34" charset="0"/>
              </a:rPr>
              <a:t> o categorías agravadas.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Es </a:t>
            </a:r>
            <a:r>
              <a:rPr lang="es-MX" dirty="0">
                <a:latin typeface="Arial Narrow" pitchFamily="34" charset="0"/>
              </a:rPr>
              <a:t>una vía </a:t>
            </a:r>
            <a:r>
              <a:rPr lang="es-MX" b="1" dirty="0">
                <a:latin typeface="Arial Narrow" pitchFamily="34" charset="0"/>
              </a:rPr>
              <a:t>proactiva</a:t>
            </a:r>
            <a:r>
              <a:rPr lang="es-MX" dirty="0">
                <a:latin typeface="Arial Narrow" pitchFamily="34" charset="0"/>
              </a:rPr>
              <a:t>, orientada a obtener previsibilidad mientras se litiga el tema de fondo.</a:t>
            </a: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129553" y="2952699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892780" y="2781787"/>
            <a:ext cx="20932" cy="2631685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808665" y="2591961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504818" y="2027893"/>
            <a:ext cx="134524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 smtClean="0">
                <a:latin typeface="Arial Narrow" pitchFamily="34" charset="0"/>
              </a:rPr>
              <a:t>Vía proactiva </a:t>
            </a:r>
            <a:endParaRPr lang="es-AR" i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51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116" y="744602"/>
            <a:ext cx="10412649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Acción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declarativa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de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certeza +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medida cautelar: </a:t>
            </a:r>
            <a:r>
              <a:rPr lang="es-MX" sz="2800" i="1" dirty="0" smtClean="0">
                <a:solidFill>
                  <a:srgbClr val="EE7D00"/>
                </a:solidFill>
                <a:latin typeface="Arial Narrow" pitchFamily="34" charset="0"/>
              </a:rPr>
              <a:t>jurisprudencia</a:t>
            </a:r>
            <a:endParaRPr lang="es-MX" sz="2800" i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6041" y="3004455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779202" y="2833543"/>
            <a:ext cx="30998" cy="2911649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710009" y="2643717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504818" y="2027893"/>
            <a:ext cx="33505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Qué están diciendo hoy los tribunales</a:t>
            </a:r>
          </a:p>
        </p:txBody>
      </p:sp>
      <p:sp>
        <p:nvSpPr>
          <p:cNvPr id="8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19002" y="2818621"/>
            <a:ext cx="96087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Arial Narrow" pitchFamily="34" charset="0"/>
              </a:rPr>
              <a:t>Línea </a:t>
            </a:r>
            <a:r>
              <a:rPr lang="es-MX" b="1" dirty="0">
                <a:latin typeface="Arial Narrow" pitchFamily="34" charset="0"/>
              </a:rPr>
              <a:t>más restrictiva (CABA – CNACAF</a:t>
            </a:r>
            <a:r>
              <a:rPr lang="es-MX" b="1" dirty="0" smtClean="0">
                <a:latin typeface="Arial Narrow" pitchFamily="34" charset="0"/>
              </a:rPr>
              <a:t>) - </a:t>
            </a:r>
            <a:r>
              <a:rPr lang="es-MX" i="1" dirty="0" err="1" smtClean="0">
                <a:latin typeface="Arial Narrow" pitchFamily="34" charset="0"/>
              </a:rPr>
              <a:t>Pilisar</a:t>
            </a:r>
            <a:r>
              <a:rPr lang="es-MX" i="1" dirty="0" smtClean="0">
                <a:latin typeface="Arial Narrow" pitchFamily="34" charset="0"/>
              </a:rPr>
              <a:t> </a:t>
            </a:r>
            <a:r>
              <a:rPr lang="es-MX" i="1" dirty="0">
                <a:latin typeface="Arial Narrow" pitchFamily="34" charset="0"/>
              </a:rPr>
              <a:t>S.A.</a:t>
            </a:r>
            <a:r>
              <a:rPr lang="es-MX" dirty="0">
                <a:latin typeface="Arial Narrow" pitchFamily="34" charset="0"/>
              </a:rPr>
              <a:t>, Sala I (</a:t>
            </a:r>
            <a:r>
              <a:rPr lang="es-MX" dirty="0" smtClean="0">
                <a:latin typeface="Arial Narrow" pitchFamily="34" charset="0"/>
              </a:rPr>
              <a:t>18/9/2025) - </a:t>
            </a:r>
            <a:r>
              <a:rPr lang="es-MX" i="1" dirty="0" err="1" smtClean="0">
                <a:latin typeface="Arial Narrow" pitchFamily="34" charset="0"/>
              </a:rPr>
              <a:t>Marlew</a:t>
            </a:r>
            <a:r>
              <a:rPr lang="es-MX" i="1" dirty="0" smtClean="0">
                <a:latin typeface="Arial Narrow" pitchFamily="34" charset="0"/>
              </a:rPr>
              <a:t> </a:t>
            </a:r>
            <a:r>
              <a:rPr lang="es-MX" i="1" dirty="0">
                <a:latin typeface="Arial Narrow" pitchFamily="34" charset="0"/>
              </a:rPr>
              <a:t>S.A.</a:t>
            </a:r>
            <a:r>
              <a:rPr lang="es-MX" dirty="0">
                <a:latin typeface="Arial Narrow" pitchFamily="34" charset="0"/>
              </a:rPr>
              <a:t>, Sala IV (13/11/2025)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Se </a:t>
            </a:r>
            <a:r>
              <a:rPr lang="es-MX" b="1" dirty="0">
                <a:latin typeface="Arial Narrow" pitchFamily="34" charset="0"/>
              </a:rPr>
              <a:t>rechazan</a:t>
            </a:r>
            <a:r>
              <a:rPr lang="es-MX" dirty="0">
                <a:latin typeface="Arial Narrow" pitchFamily="34" charset="0"/>
              </a:rPr>
              <a:t> cautelares y acciones declarativas cuando: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no hay impugnación de la DJ,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no existen requerimientos,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no hay actos fiscales concretos</a:t>
            </a:r>
            <a:r>
              <a:rPr lang="es-MX" dirty="0">
                <a:latin typeface="Arial Narrow" pitchFamily="34" charset="0"/>
              </a:rPr>
              <a:t>.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El </a:t>
            </a:r>
            <a:r>
              <a:rPr lang="es-MX" dirty="0">
                <a:latin typeface="Arial Narrow" pitchFamily="34" charset="0"/>
              </a:rPr>
              <a:t>daño alegado se considera </a:t>
            </a:r>
            <a:r>
              <a:rPr lang="es-MX" b="1" dirty="0">
                <a:latin typeface="Arial Narrow" pitchFamily="34" charset="0"/>
              </a:rPr>
              <a:t>conjetural</a:t>
            </a:r>
            <a:r>
              <a:rPr lang="es-MX" dirty="0">
                <a:latin typeface="Arial Narrow" pitchFamily="34" charset="0"/>
              </a:rPr>
              <a:t> → falta de </a:t>
            </a:r>
            <a:r>
              <a:rPr lang="es-MX" b="1" dirty="0">
                <a:latin typeface="Arial Narrow" pitchFamily="34" charset="0"/>
              </a:rPr>
              <a:t>perjuicio actual</a:t>
            </a:r>
            <a:r>
              <a:rPr lang="es-MX" dirty="0">
                <a:latin typeface="Arial Narrow" pitchFamily="34" charset="0"/>
              </a:rPr>
              <a:t>.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Conclusión</a:t>
            </a:r>
            <a:r>
              <a:rPr lang="es-MX" dirty="0">
                <a:latin typeface="Arial Narrow" pitchFamily="34" charset="0"/>
              </a:rPr>
              <a:t>: </a:t>
            </a:r>
            <a:r>
              <a:rPr lang="es-MX" b="1" dirty="0">
                <a:latin typeface="Arial Narrow" pitchFamily="34" charset="0"/>
              </a:rPr>
              <a:t>no hay “caso” judicial</a:t>
            </a:r>
            <a:r>
              <a:rPr lang="es-MX" dirty="0">
                <a:latin typeface="Arial Narrow" pitchFamily="34" charset="0"/>
              </a:rPr>
              <a:t> (arts. 116 CN y 2° Ley 27</a:t>
            </a:r>
            <a:r>
              <a:rPr lang="es-MX" dirty="0" smtClean="0">
                <a:latin typeface="Arial Narrow" pitchFamily="34" charset="0"/>
              </a:rPr>
              <a:t>).</a:t>
            </a:r>
            <a:endParaRPr lang="es-MX" dirty="0">
              <a:latin typeface="Arial Narrow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65" y="3396380"/>
            <a:ext cx="1952331" cy="228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116" y="744602"/>
            <a:ext cx="10412649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Acción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declarativa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de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certeza + </a:t>
            </a:r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medida cautelar: </a:t>
            </a:r>
            <a:r>
              <a:rPr lang="es-MX" sz="2800" i="1" dirty="0" smtClean="0">
                <a:solidFill>
                  <a:srgbClr val="EE7D00"/>
                </a:solidFill>
                <a:latin typeface="Arial Narrow" pitchFamily="34" charset="0"/>
              </a:rPr>
              <a:t>jurisprudencia</a:t>
            </a:r>
            <a:endParaRPr lang="es-MX" sz="2800" i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07187" y="2918195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70414" y="2747283"/>
            <a:ext cx="20932" cy="3135932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891155" y="2557457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504818" y="2027893"/>
            <a:ext cx="33505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Qué están diciendo hoy los tribunales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86264" y="6186959"/>
            <a:ext cx="99203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latin typeface="Arial Narrow" pitchFamily="34" charset="0"/>
              </a:rPr>
              <a:t>Impacto práctico (para CABA y el interior</a:t>
            </a:r>
            <a:r>
              <a:rPr lang="es-MX" sz="1600" dirty="0" smtClean="0">
                <a:latin typeface="Arial Narrow" pitchFamily="34" charset="0"/>
              </a:rPr>
              <a:t>): </a:t>
            </a:r>
            <a:r>
              <a:rPr lang="es-MX" sz="1600" i="1" dirty="0" smtClean="0">
                <a:solidFill>
                  <a:srgbClr val="C00000"/>
                </a:solidFill>
                <a:latin typeface="Arial Narrow" pitchFamily="34" charset="0"/>
              </a:rPr>
              <a:t>La </a:t>
            </a:r>
            <a:r>
              <a:rPr lang="es-MX" sz="1600" i="1" dirty="0">
                <a:solidFill>
                  <a:srgbClr val="C00000"/>
                </a:solidFill>
                <a:latin typeface="Arial Narrow" pitchFamily="34" charset="0"/>
              </a:rPr>
              <a:t>elección del fuero y el </a:t>
            </a:r>
            <a:r>
              <a:rPr lang="es-MX" sz="1600" i="1" dirty="0" err="1" smtClean="0">
                <a:solidFill>
                  <a:srgbClr val="C00000"/>
                </a:solidFill>
                <a:latin typeface="Arial Narrow" pitchFamily="34" charset="0"/>
              </a:rPr>
              <a:t>timing</a:t>
            </a:r>
            <a:r>
              <a:rPr lang="es-MX" sz="1600" i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es-MX" sz="1600" i="1" dirty="0">
                <a:solidFill>
                  <a:srgbClr val="C00000"/>
                </a:solidFill>
                <a:latin typeface="Arial Narrow" pitchFamily="34" charset="0"/>
              </a:rPr>
              <a:t>(antes o después de una actuación fiscal) inciden directamente en las probabilidades de éxito de la acción declarativa y de las cautelares.</a:t>
            </a:r>
            <a:endParaRPr lang="es-AR" sz="1600" i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0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234658" y="2557457"/>
            <a:ext cx="9279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Arial Narrow" pitchFamily="34" charset="0"/>
              </a:rPr>
              <a:t>Una línea más receptiva en tribunales del interior</a:t>
            </a:r>
          </a:p>
          <a:p>
            <a:endParaRPr lang="es-MX" b="1" dirty="0" smtClean="0">
              <a:latin typeface="Arial Narrow" pitchFamily="34" charset="0"/>
            </a:endParaRPr>
          </a:p>
          <a:p>
            <a:r>
              <a:rPr lang="es-MX" b="1" dirty="0" smtClean="0">
                <a:latin typeface="Arial Narrow" pitchFamily="34" charset="0"/>
              </a:rPr>
              <a:t>Mendoza </a:t>
            </a:r>
            <a:r>
              <a:rPr lang="es-MX" b="1" dirty="0">
                <a:latin typeface="Arial Narrow" pitchFamily="34" charset="0"/>
              </a:rPr>
              <a:t>(tendencia favorable)</a:t>
            </a:r>
          </a:p>
          <a:p>
            <a:r>
              <a:rPr lang="es-MX" b="1" dirty="0">
                <a:latin typeface="Arial Narrow" pitchFamily="34" charset="0"/>
              </a:rPr>
              <a:t>EDEMSA</a:t>
            </a:r>
            <a:r>
              <a:rPr lang="es-MX" dirty="0">
                <a:latin typeface="Arial Narrow" pitchFamily="34" charset="0"/>
              </a:rPr>
              <a:t>, CF Mendoza, Sala B (13/10/2025</a:t>
            </a:r>
            <a:r>
              <a:rPr lang="es-MX" dirty="0" smtClean="0">
                <a:latin typeface="Arial Narrow" pitchFamily="34" charset="0"/>
              </a:rPr>
              <a:t>): Se </a:t>
            </a:r>
            <a:r>
              <a:rPr lang="es-MX" dirty="0">
                <a:latin typeface="Arial Narrow" pitchFamily="34" charset="0"/>
              </a:rPr>
              <a:t>admite la demanda → inaplicabilidad del art. 93 LIG para ajuste de quebrantos </a:t>
            </a:r>
            <a:r>
              <a:rPr lang="es-MX" dirty="0" smtClean="0">
                <a:latin typeface="Arial Narrow" pitchFamily="34" charset="0"/>
              </a:rPr>
              <a:t>2021. Cámara </a:t>
            </a:r>
            <a:r>
              <a:rPr lang="es-MX" b="1" dirty="0">
                <a:latin typeface="Arial Narrow" pitchFamily="34" charset="0"/>
              </a:rPr>
              <a:t>confirma</a:t>
            </a:r>
            <a:r>
              <a:rPr lang="es-MX" dirty="0">
                <a:latin typeface="Arial Narrow" pitchFamily="34" charset="0"/>
              </a:rPr>
              <a:t> la sentencia.</a:t>
            </a:r>
          </a:p>
          <a:p>
            <a:endParaRPr lang="es-MX" b="1" dirty="0" smtClean="0">
              <a:latin typeface="Arial Narrow" pitchFamily="34" charset="0"/>
            </a:endParaRPr>
          </a:p>
          <a:p>
            <a:r>
              <a:rPr lang="es-MX" b="1" dirty="0" err="1" smtClean="0">
                <a:latin typeface="Arial Narrow" pitchFamily="34" charset="0"/>
              </a:rPr>
              <a:t>Cartellone</a:t>
            </a:r>
            <a:r>
              <a:rPr lang="es-MX" b="1" dirty="0" smtClean="0">
                <a:latin typeface="Arial Narrow" pitchFamily="34" charset="0"/>
              </a:rPr>
              <a:t> </a:t>
            </a:r>
            <a:r>
              <a:rPr lang="es-MX" b="1" dirty="0" err="1">
                <a:latin typeface="Arial Narrow" pitchFamily="34" charset="0"/>
              </a:rPr>
              <a:t>Oil</a:t>
            </a:r>
            <a:r>
              <a:rPr lang="es-MX" b="1" dirty="0">
                <a:latin typeface="Arial Narrow" pitchFamily="34" charset="0"/>
              </a:rPr>
              <a:t> &amp; Gas</a:t>
            </a:r>
            <a:r>
              <a:rPr lang="es-MX" dirty="0">
                <a:latin typeface="Arial Narrow" pitchFamily="34" charset="0"/>
              </a:rPr>
              <a:t>, </a:t>
            </a:r>
            <a:r>
              <a:rPr lang="es-MX" dirty="0" err="1">
                <a:latin typeface="Arial Narrow" pitchFamily="34" charset="0"/>
              </a:rPr>
              <a:t>Juz</a:t>
            </a:r>
            <a:r>
              <a:rPr lang="es-MX" dirty="0">
                <a:latin typeface="Arial Narrow" pitchFamily="34" charset="0"/>
              </a:rPr>
              <a:t>. Fed. Mendoza Nº 4 (5/6/2025</a:t>
            </a:r>
            <a:r>
              <a:rPr lang="es-MX" dirty="0" smtClean="0">
                <a:latin typeface="Arial Narrow" pitchFamily="34" charset="0"/>
              </a:rPr>
              <a:t>): Se </a:t>
            </a:r>
            <a:r>
              <a:rPr lang="es-MX" dirty="0">
                <a:latin typeface="Arial Narrow" pitchFamily="34" charset="0"/>
              </a:rPr>
              <a:t>concede </a:t>
            </a:r>
            <a:r>
              <a:rPr lang="es-MX" b="1" dirty="0">
                <a:latin typeface="Arial Narrow" pitchFamily="34" charset="0"/>
              </a:rPr>
              <a:t>cautelar</a:t>
            </a:r>
            <a:r>
              <a:rPr lang="es-MX" dirty="0">
                <a:latin typeface="Arial Narrow" pitchFamily="34" charset="0"/>
              </a:rPr>
              <a:t>: suspensión de normas que impiden o restringen el ajuste por inflación (incluidos quebrantos) para </a:t>
            </a:r>
            <a:r>
              <a:rPr lang="es-MX" dirty="0" smtClean="0">
                <a:latin typeface="Arial Narrow" pitchFamily="34" charset="0"/>
              </a:rPr>
              <a:t>2023. Se </a:t>
            </a:r>
            <a:r>
              <a:rPr lang="es-MX" dirty="0">
                <a:latin typeface="Arial Narrow" pitchFamily="34" charset="0"/>
              </a:rPr>
              <a:t>ordena a ARCA </a:t>
            </a:r>
            <a:r>
              <a:rPr lang="es-MX" b="1" dirty="0">
                <a:latin typeface="Arial Narrow" pitchFamily="34" charset="0"/>
              </a:rPr>
              <a:t>abstenerse</a:t>
            </a:r>
            <a:r>
              <a:rPr lang="es-MX" dirty="0">
                <a:latin typeface="Arial Narrow" pitchFamily="34" charset="0"/>
              </a:rPr>
              <a:t> de aplicar esas limitaciones.</a:t>
            </a:r>
          </a:p>
          <a:p>
            <a:endParaRPr lang="es-MX" b="1" dirty="0" smtClean="0">
              <a:latin typeface="Arial Narrow" pitchFamily="34" charset="0"/>
            </a:endParaRPr>
          </a:p>
          <a:p>
            <a:r>
              <a:rPr lang="es-MX" b="1" dirty="0" smtClean="0">
                <a:latin typeface="Arial Narrow" pitchFamily="34" charset="0"/>
              </a:rPr>
              <a:t>Mar </a:t>
            </a:r>
            <a:r>
              <a:rPr lang="es-MX" b="1" dirty="0">
                <a:latin typeface="Arial Narrow" pitchFamily="34" charset="0"/>
              </a:rPr>
              <a:t>del Plata (criterio pro-medida</a:t>
            </a:r>
            <a:r>
              <a:rPr lang="es-MX" b="1" dirty="0" smtClean="0">
                <a:latin typeface="Arial Narrow" pitchFamily="34" charset="0"/>
              </a:rPr>
              <a:t>): Pesquera </a:t>
            </a:r>
            <a:r>
              <a:rPr lang="es-MX" b="1" dirty="0">
                <a:latin typeface="Arial Narrow" pitchFamily="34" charset="0"/>
              </a:rPr>
              <a:t>Latina S.A.</a:t>
            </a:r>
            <a:r>
              <a:rPr lang="es-MX" dirty="0">
                <a:latin typeface="Arial Narrow" pitchFamily="34" charset="0"/>
              </a:rPr>
              <a:t>, CF Mar del Plata (</a:t>
            </a:r>
            <a:r>
              <a:rPr lang="es-MX" dirty="0" smtClean="0">
                <a:latin typeface="Arial Narrow" pitchFamily="34" charset="0"/>
              </a:rPr>
              <a:t>13/8/2025) Se </a:t>
            </a:r>
            <a:r>
              <a:rPr lang="es-MX" dirty="0">
                <a:latin typeface="Arial Narrow" pitchFamily="34" charset="0"/>
              </a:rPr>
              <a:t>confirma la </a:t>
            </a:r>
            <a:r>
              <a:rPr lang="es-MX" b="1" dirty="0">
                <a:latin typeface="Arial Narrow" pitchFamily="34" charset="0"/>
              </a:rPr>
              <a:t>cautelar </a:t>
            </a:r>
            <a:r>
              <a:rPr lang="es-MX" b="1" dirty="0" err="1" smtClean="0">
                <a:latin typeface="Arial Narrow" pitchFamily="34" charset="0"/>
              </a:rPr>
              <a:t>innovativa</a:t>
            </a:r>
            <a:r>
              <a:rPr lang="es-MX" dirty="0" smtClean="0">
                <a:latin typeface="Arial Narrow" pitchFamily="34" charset="0"/>
              </a:rPr>
              <a:t>. Se </a:t>
            </a:r>
            <a:r>
              <a:rPr lang="es-MX" b="1" dirty="0">
                <a:latin typeface="Arial Narrow" pitchFamily="34" charset="0"/>
              </a:rPr>
              <a:t>revoca la caución real</a:t>
            </a:r>
            <a:r>
              <a:rPr lang="es-MX" dirty="0">
                <a:latin typeface="Arial Narrow" pitchFamily="34" charset="0"/>
              </a:rPr>
              <a:t> → basta </a:t>
            </a:r>
            <a:r>
              <a:rPr lang="es-MX" dirty="0" smtClean="0">
                <a:latin typeface="Arial Narrow" pitchFamily="34" charset="0"/>
              </a:rPr>
              <a:t>la caución </a:t>
            </a:r>
            <a:r>
              <a:rPr lang="es-MX" dirty="0">
                <a:latin typeface="Arial Narrow" pitchFamily="34" charset="0"/>
              </a:rPr>
              <a:t>juratoria.</a:t>
            </a:r>
          </a:p>
        </p:txBody>
      </p:sp>
    </p:spTree>
    <p:extLst>
      <p:ext uri="{BB962C8B-B14F-4D97-AF65-F5344CB8AC3E}">
        <p14:creationId xmlns:p14="http://schemas.microsoft.com/office/powerpoint/2010/main" val="33955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Opción 2: No ajustar e ir por repetición</a:t>
            </a:r>
          </a:p>
        </p:txBody>
      </p:sp>
      <p:sp>
        <p:nvSpPr>
          <p:cNvPr id="3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139767" y="2629751"/>
            <a:ext cx="927992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El contribuyente ingresa el impuesto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sin ajustes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 y luego inicia un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reclamo de repetición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.</a:t>
            </a:r>
          </a:p>
          <a:p>
            <a:endParaRPr lang="es-MX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Principal obstáculo: tasas de interés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muy </a:t>
            </a:r>
            <a:r>
              <a:rPr lang="es-MX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baja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 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a favor del contribuyente (0,50% mensual — Res. 823/2025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) y </a:t>
            </a:r>
            <a:r>
              <a:rPr lang="es-MX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demora excesiva en resolver el conflicto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. </a:t>
            </a:r>
            <a:endParaRPr lang="es-MX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endParaRPr lang="es-MX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Aspectos 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jurídicos y prácticos 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relevantes</a:t>
            </a:r>
          </a:p>
          <a:p>
            <a:pPr marL="914400" lvl="1" indent="-457200">
              <a:buAutoNum type="alphaLcParenR"/>
            </a:pP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No </a:t>
            </a:r>
            <a:r>
              <a:rPr lang="es-MX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se requiere pago bajo </a:t>
            </a: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protesta</a:t>
            </a:r>
          </a:p>
          <a:p>
            <a:pPr marL="914400" lvl="1" indent="-457200">
              <a:buAutoNum type="alphaLcParenR"/>
            </a:pP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Reclamo </a:t>
            </a:r>
            <a:r>
              <a:rPr lang="es-MX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administrativo </a:t>
            </a: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previo</a:t>
            </a:r>
          </a:p>
          <a:p>
            <a:pPr marL="914400" lvl="1" indent="-457200">
              <a:buAutoNum type="alphaLcParenR"/>
            </a:pPr>
            <a:r>
              <a:rPr lang="es-MX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Repetición: ¿Tribunal Fiscal o Justicia Federal</a:t>
            </a: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?</a:t>
            </a:r>
          </a:p>
          <a:p>
            <a:pPr marL="914400" lvl="1" indent="-457200">
              <a:buAutoNum type="alphaLcParenR"/>
            </a:pP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Intereses </a:t>
            </a:r>
            <a:r>
              <a:rPr lang="es-MX" sz="1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a favor del </a:t>
            </a: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contribuyente</a:t>
            </a:r>
          </a:p>
          <a:p>
            <a:pPr marL="914400" lvl="1" indent="-457200">
              <a:buAutoNum type="alphaLcParenR"/>
            </a:pP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Demora administrativa/judicial</a:t>
            </a:r>
          </a:p>
          <a:p>
            <a:pPr marL="914400" lvl="1" indent="-457200">
              <a:buAutoNum type="alphaLcParenR"/>
            </a:pPr>
            <a:r>
              <a:rPr lang="es-MX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No hay embargos preventivos ni contingencias </a:t>
            </a:r>
            <a:endParaRPr lang="es-MX" sz="1600" i="1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33065" y="2823309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2</a:t>
            </a: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86226" y="2652397"/>
            <a:ext cx="30998" cy="3116675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912177" y="2540205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790791" y="2038118"/>
            <a:ext cx="3940502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Repetición del impuesto: ventajas y desafíos</a:t>
            </a:r>
            <a:endParaRPr lang="es-AR" i="1" dirty="0">
              <a:latin typeface="Arial Narrow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0195" y="3457109"/>
            <a:ext cx="3366465" cy="3236560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 rot="820918">
            <a:off x="7368637" y="4601956"/>
            <a:ext cx="1847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“La principal dificultad no es jurídica, sino financiera y </a:t>
            </a:r>
            <a:r>
              <a:rPr lang="es-MX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temporal”</a:t>
            </a:r>
            <a:endParaRPr lang="es-MX" sz="1400" b="1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8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Vías procesales en los principales antecedentes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40916" y="2038809"/>
            <a:ext cx="610936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Qué hicieron las empresas en la práctica: las vías realmente utilizadas</a:t>
            </a:r>
            <a:endParaRPr lang="es-AR" i="1" dirty="0">
              <a:latin typeface="Arial Narrow" pitchFamily="34" charset="0"/>
            </a:endParaRPr>
          </a:p>
        </p:txBody>
      </p:sp>
      <p:graphicFrame>
        <p:nvGraphicFramePr>
          <p:cNvPr id="9" name="8 Diagrama"/>
          <p:cNvGraphicFramePr/>
          <p:nvPr>
            <p:extLst>
              <p:ext uri="{D42A27DB-BD31-4B8C-83A1-F6EECF244321}">
                <p14:modId xmlns:p14="http://schemas.microsoft.com/office/powerpoint/2010/main" val="1319728252"/>
              </p:ext>
            </p:extLst>
          </p:nvPr>
        </p:nvGraphicFramePr>
        <p:xfrm>
          <a:off x="228773" y="2966183"/>
          <a:ext cx="10402384" cy="3322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7 Rectángulo"/>
          <p:cNvSpPr/>
          <p:nvPr/>
        </p:nvSpPr>
        <p:spPr>
          <a:xfrm>
            <a:off x="224276" y="2485149"/>
            <a:ext cx="104350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Los </a:t>
            </a: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antecedentes relevantes siguieron, en general, vías de repetición y litigios prolongados.</a:t>
            </a:r>
          </a:p>
        </p:txBody>
      </p:sp>
    </p:spTree>
    <p:extLst>
      <p:ext uri="{BB962C8B-B14F-4D97-AF65-F5344CB8AC3E}">
        <p14:creationId xmlns:p14="http://schemas.microsoft.com/office/powerpoint/2010/main" val="153186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Prueba de la </a:t>
            </a:r>
            <a:r>
              <a:rPr lang="es-MX" sz="2800" b="1" dirty="0" err="1">
                <a:solidFill>
                  <a:srgbClr val="EE7D00"/>
                </a:solidFill>
                <a:latin typeface="Arial Narrow" pitchFamily="34" charset="0"/>
              </a:rPr>
              <a:t>confiscatoriedad</a:t>
            </a:r>
            <a:endParaRPr lang="es-MX" sz="2800" b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340916" y="2038809"/>
            <a:ext cx="6704079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b="1" i="1" dirty="0">
                <a:latin typeface="Arial Narrow" pitchFamily="34" charset="0"/>
              </a:rPr>
              <a:t>La </a:t>
            </a:r>
            <a:r>
              <a:rPr lang="es-MX" b="1" i="1" dirty="0" smtClean="0">
                <a:latin typeface="Arial Narrow" pitchFamily="34" charset="0"/>
              </a:rPr>
              <a:t>pericia contable: </a:t>
            </a:r>
            <a:r>
              <a:rPr lang="es-MX" i="1" dirty="0">
                <a:latin typeface="Arial Narrow" pitchFamily="34" charset="0"/>
              </a:rPr>
              <a:t>condición necesaria para el planteo de </a:t>
            </a:r>
            <a:r>
              <a:rPr lang="es-MX" i="1" dirty="0" err="1">
                <a:latin typeface="Arial Narrow" pitchFamily="34" charset="0"/>
              </a:rPr>
              <a:t>confiscatoriedad</a:t>
            </a:r>
            <a:endParaRPr lang="es-AR" i="1" dirty="0">
              <a:latin typeface="Arial Narrow" pitchFamily="34" charset="0"/>
            </a:endParaRPr>
          </a:p>
        </p:txBody>
      </p:sp>
      <p:sp>
        <p:nvSpPr>
          <p:cNvPr id="6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139766" y="2629751"/>
            <a:ext cx="96346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Arial Narrow" pitchFamily="34" charset="0"/>
              </a:rPr>
              <a:t>Carga </a:t>
            </a:r>
            <a:r>
              <a:rPr lang="es-MX" b="1" dirty="0">
                <a:latin typeface="Arial Narrow" pitchFamily="34" charset="0"/>
              </a:rPr>
              <a:t>de la prueba:</a:t>
            </a:r>
            <a:r>
              <a:rPr lang="es-MX" dirty="0">
                <a:latin typeface="Arial Narrow" pitchFamily="34" charset="0"/>
              </a:rPr>
              <a:t> Quien invoca la </a:t>
            </a:r>
            <a:r>
              <a:rPr lang="es-MX" dirty="0" err="1">
                <a:latin typeface="Arial Narrow" pitchFamily="34" charset="0"/>
              </a:rPr>
              <a:t>confiscatoriedad</a:t>
            </a:r>
            <a:r>
              <a:rPr lang="es-MX" dirty="0">
                <a:latin typeface="Arial Narrow" pitchFamily="34" charset="0"/>
              </a:rPr>
              <a:t> debe </a:t>
            </a:r>
            <a:r>
              <a:rPr lang="es-MX" b="1" dirty="0">
                <a:latin typeface="Arial Narrow" pitchFamily="34" charset="0"/>
              </a:rPr>
              <a:t>acreditarla de manera </a:t>
            </a:r>
            <a:r>
              <a:rPr lang="es-MX" b="1" dirty="0" smtClean="0">
                <a:latin typeface="Arial Narrow" pitchFamily="34" charset="0"/>
              </a:rPr>
              <a:t>suficiente</a:t>
            </a:r>
            <a:r>
              <a:rPr lang="es-MX" dirty="0" smtClean="0">
                <a:latin typeface="Arial Narrow" pitchFamily="34" charset="0"/>
              </a:rPr>
              <a:t>. </a:t>
            </a:r>
            <a:r>
              <a:rPr lang="es-MX" i="1" dirty="0" smtClean="0">
                <a:latin typeface="Arial Narrow" pitchFamily="34" charset="0"/>
              </a:rPr>
              <a:t>CS</a:t>
            </a:r>
            <a:r>
              <a:rPr lang="es-MX" i="1" dirty="0">
                <a:latin typeface="Arial Narrow" pitchFamily="34" charset="0"/>
              </a:rPr>
              <a:t>, 15/10/1991, “López </a:t>
            </a:r>
            <a:r>
              <a:rPr lang="es-MX" i="1" dirty="0" err="1">
                <a:latin typeface="Arial Narrow" pitchFamily="34" charset="0"/>
              </a:rPr>
              <a:t>López</a:t>
            </a:r>
            <a:r>
              <a:rPr lang="es-MX" i="1" dirty="0" smtClean="0">
                <a:latin typeface="Arial Narrow" pitchFamily="34" charset="0"/>
              </a:rPr>
              <a:t>”. </a:t>
            </a:r>
            <a:endParaRPr lang="es-MX" dirty="0">
              <a:latin typeface="Arial Narrow" pitchFamily="34" charset="0"/>
            </a:endParaRP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La </a:t>
            </a:r>
            <a:r>
              <a:rPr lang="es-MX" dirty="0">
                <a:latin typeface="Arial Narrow" pitchFamily="34" charset="0"/>
              </a:rPr>
              <a:t>prueba debe ser </a:t>
            </a:r>
            <a:r>
              <a:rPr lang="es-MX" b="1" dirty="0">
                <a:latin typeface="Arial Narrow" pitchFamily="34" charset="0"/>
              </a:rPr>
              <a:t>concluyente</a:t>
            </a:r>
            <a:r>
              <a:rPr lang="es-MX" dirty="0">
                <a:latin typeface="Arial Narrow" pitchFamily="34" charset="0"/>
              </a:rPr>
              <a:t> y demostrar que el gravamen absorbe una </a:t>
            </a:r>
            <a:r>
              <a:rPr lang="es-MX" b="1" dirty="0">
                <a:latin typeface="Arial Narrow" pitchFamily="34" charset="0"/>
              </a:rPr>
              <a:t>porción sustancial</a:t>
            </a:r>
            <a:r>
              <a:rPr lang="es-MX" dirty="0">
                <a:latin typeface="Arial Narrow" pitchFamily="34" charset="0"/>
              </a:rPr>
              <a:t> de la renta o del </a:t>
            </a:r>
            <a:r>
              <a:rPr lang="es-MX" dirty="0" smtClean="0">
                <a:latin typeface="Arial Narrow" pitchFamily="34" charset="0"/>
              </a:rPr>
              <a:t>capital. </a:t>
            </a:r>
            <a:r>
              <a:rPr lang="es-MX" i="1" dirty="0" smtClean="0">
                <a:latin typeface="Arial Narrow" pitchFamily="34" charset="0"/>
              </a:rPr>
              <a:t>CS</a:t>
            </a:r>
            <a:r>
              <a:rPr lang="es-MX" i="1" dirty="0">
                <a:latin typeface="Arial Narrow" pitchFamily="34" charset="0"/>
              </a:rPr>
              <a:t>, </a:t>
            </a:r>
            <a:r>
              <a:rPr lang="es-MX" i="1" dirty="0" smtClean="0">
                <a:latin typeface="Arial Narrow" pitchFamily="34" charset="0"/>
              </a:rPr>
              <a:t>3/7/2009</a:t>
            </a:r>
            <a:r>
              <a:rPr lang="es-MX" i="1" dirty="0">
                <a:latin typeface="Arial Narrow" pitchFamily="34" charset="0"/>
              </a:rPr>
              <a:t>, “Candy”; Fallos 242:73; 268:56; 314:1293; 322:3255</a:t>
            </a:r>
            <a:endParaRPr lang="es-MX" dirty="0">
              <a:latin typeface="Arial Narrow" pitchFamily="34" charset="0"/>
            </a:endParaRP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b="1" dirty="0" smtClean="0">
                <a:latin typeface="Arial Narrow" pitchFamily="34" charset="0"/>
              </a:rPr>
              <a:t>Estándar </a:t>
            </a:r>
            <a:r>
              <a:rPr lang="es-MX" b="1" dirty="0">
                <a:latin typeface="Arial Narrow" pitchFamily="34" charset="0"/>
              </a:rPr>
              <a:t>probatorio </a:t>
            </a:r>
            <a:r>
              <a:rPr lang="es-MX" b="1" dirty="0" smtClean="0">
                <a:latin typeface="Arial Narrow" pitchFamily="34" charset="0"/>
              </a:rPr>
              <a:t>aplicado: </a:t>
            </a:r>
            <a:r>
              <a:rPr lang="es-MX" dirty="0" smtClean="0">
                <a:latin typeface="Arial Narrow" pitchFamily="34" charset="0"/>
              </a:rPr>
              <a:t>La </a:t>
            </a:r>
            <a:r>
              <a:rPr lang="es-MX" dirty="0">
                <a:latin typeface="Arial Narrow" pitchFamily="34" charset="0"/>
              </a:rPr>
              <a:t>Corte exige </a:t>
            </a:r>
            <a:r>
              <a:rPr lang="es-MX" b="1" dirty="0">
                <a:latin typeface="Arial Narrow" pitchFamily="34" charset="0"/>
              </a:rPr>
              <a:t>actividad probatoria robusta</a:t>
            </a:r>
            <a:r>
              <a:rPr lang="es-MX" dirty="0">
                <a:latin typeface="Arial Narrow" pitchFamily="34" charset="0"/>
              </a:rPr>
              <a:t>, especialmente </a:t>
            </a:r>
            <a:r>
              <a:rPr lang="es-MX" b="1" dirty="0">
                <a:latin typeface="Arial Narrow" pitchFamily="34" charset="0"/>
              </a:rPr>
              <a:t>pericial contable</a:t>
            </a:r>
            <a:r>
              <a:rPr lang="es-MX" dirty="0">
                <a:latin typeface="Arial Narrow" pitchFamily="34" charset="0"/>
              </a:rPr>
              <a:t>, capaz de demostrar el efecto confiscatorio en el caso </a:t>
            </a:r>
            <a:r>
              <a:rPr lang="es-MX" dirty="0" smtClean="0">
                <a:latin typeface="Arial Narrow" pitchFamily="34" charset="0"/>
              </a:rPr>
              <a:t>concreto. Si </a:t>
            </a:r>
            <a:r>
              <a:rPr lang="es-MX" dirty="0">
                <a:latin typeface="Arial Narrow" pitchFamily="34" charset="0"/>
              </a:rPr>
              <a:t>el informe pericial </a:t>
            </a:r>
            <a:r>
              <a:rPr lang="es-MX" b="1" dirty="0">
                <a:latin typeface="Arial Narrow" pitchFamily="34" charset="0"/>
              </a:rPr>
              <a:t>no es concluyente</a:t>
            </a:r>
            <a:r>
              <a:rPr lang="es-MX" dirty="0">
                <a:latin typeface="Arial Narrow" pitchFamily="34" charset="0"/>
              </a:rPr>
              <a:t>, no se configura la </a:t>
            </a:r>
            <a:r>
              <a:rPr lang="es-MX" dirty="0" err="1">
                <a:latin typeface="Arial Narrow" pitchFamily="34" charset="0"/>
              </a:rPr>
              <a:t>confiscatoriedad</a:t>
            </a:r>
            <a:r>
              <a:rPr lang="es-MX" dirty="0">
                <a:latin typeface="Arial Narrow" pitchFamily="34" charset="0"/>
              </a:rPr>
              <a:t> según el estándar fijado en </a:t>
            </a:r>
            <a:r>
              <a:rPr lang="es-MX" i="1" dirty="0">
                <a:latin typeface="Arial Narrow" pitchFamily="34" charset="0"/>
              </a:rPr>
              <a:t>“Candy” (Fallos: 332:1571</a:t>
            </a:r>
            <a:r>
              <a:rPr lang="es-MX" i="1" dirty="0" smtClean="0">
                <a:latin typeface="Arial Narrow" pitchFamily="34" charset="0"/>
              </a:rPr>
              <a:t>)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endParaRPr lang="es-MX" dirty="0">
              <a:latin typeface="Arial Narrow" pitchFamily="34" charset="0"/>
            </a:endParaRPr>
          </a:p>
          <a:p>
            <a:r>
              <a:rPr lang="es-MX" b="1" dirty="0">
                <a:latin typeface="Arial Narrow" pitchFamily="34" charset="0"/>
              </a:rPr>
              <a:t>Ejemplo reciente:</a:t>
            </a:r>
            <a:r>
              <a:rPr lang="es-MX" dirty="0">
                <a:latin typeface="Arial Narrow" pitchFamily="34" charset="0"/>
              </a:rPr>
              <a:t> El TFN rechazó el planteo por falta de prueba suficiente.</a:t>
            </a:r>
            <a:br>
              <a:rPr lang="es-MX" dirty="0">
                <a:latin typeface="Arial Narrow" pitchFamily="34" charset="0"/>
              </a:rPr>
            </a:br>
            <a:r>
              <a:rPr lang="es-MX" i="1" dirty="0">
                <a:latin typeface="Arial Narrow" pitchFamily="34" charset="0"/>
              </a:rPr>
              <a:t>TFN, </a:t>
            </a:r>
            <a:r>
              <a:rPr lang="es-MX" i="1" dirty="0" smtClean="0">
                <a:latin typeface="Arial Narrow" pitchFamily="34" charset="0"/>
              </a:rPr>
              <a:t>sala </a:t>
            </a:r>
            <a:r>
              <a:rPr lang="es-MX" i="1" dirty="0">
                <a:latin typeface="Arial Narrow" pitchFamily="34" charset="0"/>
              </a:rPr>
              <a:t>B, 4/8/2025, “Ortiz y Cía. S.A., s/ recurso por retardo de repetición”</a:t>
            </a:r>
            <a:endParaRPr lang="es-MX" dirty="0">
              <a:latin typeface="Arial Narrow" pitchFamily="34" charset="0"/>
            </a:endParaRPr>
          </a:p>
        </p:txBody>
      </p:sp>
      <p:sp>
        <p:nvSpPr>
          <p:cNvPr id="7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33065" y="2823309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P</a:t>
            </a: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86226" y="2652397"/>
            <a:ext cx="30998" cy="3670673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912177" y="2540205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611" y="4875014"/>
            <a:ext cx="1647646" cy="192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2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Conclusiones: </a:t>
            </a:r>
          </a:p>
        </p:txBody>
      </p:sp>
      <p:sp>
        <p:nvSpPr>
          <p:cNvPr id="4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829207" y="2448594"/>
            <a:ext cx="92799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 smtClean="0">
                <a:latin typeface="Arial Narrow" pitchFamily="34" charset="0"/>
              </a:rPr>
              <a:t>En </a:t>
            </a:r>
            <a:r>
              <a:rPr lang="es-MX" sz="2000" b="1" dirty="0">
                <a:latin typeface="Arial Narrow" pitchFamily="34" charset="0"/>
              </a:rPr>
              <a:t>un contexto de alta inflación</a:t>
            </a:r>
            <a:r>
              <a:rPr lang="es-MX" sz="2000" dirty="0">
                <a:latin typeface="Arial Narrow" pitchFamily="34" charset="0"/>
              </a:rPr>
              <a:t>, el derecho brinda herramientas para evitar cargas fiscales </a:t>
            </a:r>
            <a:r>
              <a:rPr lang="es-MX" sz="2000" dirty="0" smtClean="0">
                <a:latin typeface="Arial Narrow" pitchFamily="34" charset="0"/>
              </a:rPr>
              <a:t>desproporcionadas. Pero </a:t>
            </a:r>
            <a:r>
              <a:rPr lang="es-MX" sz="2000" dirty="0">
                <a:latin typeface="Arial Narrow" pitchFamily="34" charset="0"/>
              </a:rPr>
              <a:t>esas herramientas </a:t>
            </a:r>
            <a:r>
              <a:rPr lang="es-MX" sz="2000" b="1" dirty="0">
                <a:latin typeface="Arial Narrow" pitchFamily="34" charset="0"/>
              </a:rPr>
              <a:t>solo funcionan</a:t>
            </a:r>
            <a:r>
              <a:rPr lang="es-MX" sz="2000" dirty="0">
                <a:latin typeface="Arial Narrow" pitchFamily="34" charset="0"/>
              </a:rPr>
              <a:t> si se aplican </a:t>
            </a:r>
            <a:r>
              <a:rPr lang="es-MX" sz="2000" b="1" dirty="0">
                <a:latin typeface="Arial Narrow" pitchFamily="34" charset="0"/>
              </a:rPr>
              <a:t>a tiempo</a:t>
            </a:r>
            <a:r>
              <a:rPr lang="es-MX" sz="2000" dirty="0">
                <a:latin typeface="Arial Narrow" pitchFamily="34" charset="0"/>
              </a:rPr>
              <a:t>, con </a:t>
            </a:r>
            <a:r>
              <a:rPr lang="es-MX" sz="2000" b="1" dirty="0">
                <a:latin typeface="Arial Narrow" pitchFamily="34" charset="0"/>
              </a:rPr>
              <a:t>método</a:t>
            </a:r>
            <a:r>
              <a:rPr lang="es-MX" sz="2000" dirty="0">
                <a:latin typeface="Arial Narrow" pitchFamily="34" charset="0"/>
              </a:rPr>
              <a:t> y </a:t>
            </a:r>
            <a:r>
              <a:rPr lang="es-MX" sz="2000" b="1" dirty="0" smtClean="0">
                <a:latin typeface="Arial Narrow" pitchFamily="34" charset="0"/>
              </a:rPr>
              <a:t>rigor profesional</a:t>
            </a:r>
            <a:r>
              <a:rPr lang="es-MX" sz="2000" dirty="0" smtClean="0">
                <a:latin typeface="Arial Narrow" pitchFamily="34" charset="0"/>
              </a:rPr>
              <a:t>.</a:t>
            </a:r>
          </a:p>
          <a:p>
            <a:pPr algn="just"/>
            <a:endParaRPr lang="es-MX" sz="2000" dirty="0" smtClean="0">
              <a:latin typeface="Arial Narrow" pitchFamily="34" charset="0"/>
            </a:endParaRPr>
          </a:p>
          <a:p>
            <a:pPr algn="just"/>
            <a:r>
              <a:rPr lang="es-MX" sz="2000" dirty="0" smtClean="0">
                <a:latin typeface="Arial Narrow" pitchFamily="34" charset="0"/>
              </a:rPr>
              <a:t>La </a:t>
            </a:r>
            <a:r>
              <a:rPr lang="es-MX" sz="2000" dirty="0">
                <a:latin typeface="Arial Narrow" pitchFamily="34" charset="0"/>
              </a:rPr>
              <a:t>verdadera diferencia </a:t>
            </a:r>
            <a:r>
              <a:rPr lang="es-MX" sz="2000" b="1" dirty="0">
                <a:latin typeface="Arial Narrow" pitchFamily="34" charset="0"/>
              </a:rPr>
              <a:t>no la marca el litigio</a:t>
            </a:r>
            <a:r>
              <a:rPr lang="es-MX" sz="2000" dirty="0">
                <a:latin typeface="Arial Narrow" pitchFamily="34" charset="0"/>
              </a:rPr>
              <a:t>, sino la </a:t>
            </a:r>
            <a:r>
              <a:rPr lang="es-MX" sz="2000" b="1" dirty="0">
                <a:latin typeface="Arial Narrow" pitchFamily="34" charset="0"/>
              </a:rPr>
              <a:t>preparación </a:t>
            </a:r>
            <a:r>
              <a:rPr lang="es-MX" sz="2000" b="1" dirty="0" smtClean="0">
                <a:latin typeface="Arial Narrow" pitchFamily="34" charset="0"/>
              </a:rPr>
              <a:t>previa</a:t>
            </a:r>
            <a:r>
              <a:rPr lang="es-MX" sz="2000" dirty="0" smtClean="0">
                <a:latin typeface="Arial Narrow" pitchFamily="34" charset="0"/>
              </a:rPr>
              <a:t>. Allí </a:t>
            </a:r>
            <a:r>
              <a:rPr lang="es-MX" sz="2000" dirty="0">
                <a:latin typeface="Arial Narrow" pitchFamily="34" charset="0"/>
              </a:rPr>
              <a:t>se define, en gran medida, el resultado de cualquier conflicto tributario</a:t>
            </a:r>
            <a:r>
              <a:rPr lang="es-MX" sz="2000" dirty="0" smtClean="0">
                <a:latin typeface="Arial Narrow" pitchFamily="34" charset="0"/>
              </a:rPr>
              <a:t>.</a:t>
            </a:r>
          </a:p>
          <a:p>
            <a:pPr algn="just"/>
            <a:endParaRPr lang="es-MX" sz="2000" b="1" dirty="0" smtClean="0">
              <a:latin typeface="Arial Narrow" pitchFamily="34" charset="0"/>
            </a:endParaRPr>
          </a:p>
          <a:p>
            <a:pPr algn="just">
              <a:spcBef>
                <a:spcPts val="1200"/>
              </a:spcBef>
            </a:pPr>
            <a:r>
              <a:rPr lang="es-MX" sz="2000" b="1" dirty="0" smtClean="0">
                <a:latin typeface="Arial Narrow" pitchFamily="34" charset="0"/>
              </a:rPr>
              <a:t>No hay un procedimiento lineal. </a:t>
            </a:r>
            <a:r>
              <a:rPr lang="es-MX" sz="2000" dirty="0" smtClean="0">
                <a:latin typeface="Arial Narrow" pitchFamily="34" charset="0"/>
              </a:rPr>
              <a:t>Cada </a:t>
            </a:r>
            <a:r>
              <a:rPr lang="es-MX" sz="2000" dirty="0">
                <a:latin typeface="Arial Narrow" pitchFamily="34" charset="0"/>
              </a:rPr>
              <a:t>contribuyente tiene realidades propias: antecedentes, contabilidad, estructura, riesgos y exposición </a:t>
            </a:r>
            <a:r>
              <a:rPr lang="es-MX" sz="2000" dirty="0" smtClean="0">
                <a:latin typeface="Arial Narrow" pitchFamily="34" charset="0"/>
              </a:rPr>
              <a:t>fiscal. Estas </a:t>
            </a:r>
            <a:r>
              <a:rPr lang="es-MX" sz="2000" dirty="0">
                <a:latin typeface="Arial Narrow" pitchFamily="34" charset="0"/>
              </a:rPr>
              <a:t>diferencias exigen </a:t>
            </a:r>
            <a:r>
              <a:rPr lang="es-MX" sz="2000" b="1" dirty="0">
                <a:latin typeface="Arial Narrow" pitchFamily="34" charset="0"/>
              </a:rPr>
              <a:t>estrategias a medida</a:t>
            </a:r>
            <a:r>
              <a:rPr lang="es-MX" sz="2000" dirty="0">
                <a:latin typeface="Arial Narrow" pitchFamily="34" charset="0"/>
              </a:rPr>
              <a:t>, no fórmulas universales.</a:t>
            </a:r>
          </a:p>
          <a:p>
            <a:endParaRPr lang="es-MX" sz="2000" dirty="0">
              <a:latin typeface="Arial Narrow" pitchFamily="34" charset="0"/>
            </a:endParaRPr>
          </a:p>
        </p:txBody>
      </p:sp>
      <p:sp>
        <p:nvSpPr>
          <p:cNvPr id="5" name="4 Estrella de 5 puntas"/>
          <p:cNvSpPr/>
          <p:nvPr/>
        </p:nvSpPr>
        <p:spPr>
          <a:xfrm>
            <a:off x="439946" y="2453945"/>
            <a:ext cx="336430" cy="319128"/>
          </a:xfrm>
          <a:prstGeom prst="star5">
            <a:avLst/>
          </a:prstGeom>
          <a:solidFill>
            <a:srgbClr val="EE7D00"/>
          </a:solidFill>
          <a:ln>
            <a:solidFill>
              <a:srgbClr val="EE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Estrella de 5 puntas"/>
          <p:cNvSpPr/>
          <p:nvPr/>
        </p:nvSpPr>
        <p:spPr>
          <a:xfrm>
            <a:off x="439946" y="3719152"/>
            <a:ext cx="336430" cy="319128"/>
          </a:xfrm>
          <a:prstGeom prst="star5">
            <a:avLst/>
          </a:prstGeom>
          <a:solidFill>
            <a:srgbClr val="EE7D00"/>
          </a:solidFill>
          <a:ln>
            <a:solidFill>
              <a:srgbClr val="EE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8 Estrella de 5 puntas"/>
          <p:cNvSpPr/>
          <p:nvPr/>
        </p:nvSpPr>
        <p:spPr>
          <a:xfrm>
            <a:off x="466899" y="4777347"/>
            <a:ext cx="336430" cy="319128"/>
          </a:xfrm>
          <a:prstGeom prst="star5">
            <a:avLst/>
          </a:prstGeom>
          <a:solidFill>
            <a:srgbClr val="EE7D00"/>
          </a:solidFill>
          <a:ln>
            <a:solidFill>
              <a:srgbClr val="EE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2365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Acceso al material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de estudio </a:t>
            </a:r>
            <a:endParaRPr lang="es-MX" sz="2800" b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sp>
        <p:nvSpPr>
          <p:cNvPr id="3" name="CuadroTexto 21">
            <a:extLst>
              <a:ext uri="{FF2B5EF4-FFF2-40B4-BE49-F238E27FC236}">
                <a16:creationId xmlns="" xmlns:a16="http://schemas.microsoft.com/office/drawing/2014/main" id="{18610EC5-C079-F6A8-F52D-881BAA50F662}"/>
              </a:ext>
            </a:extLst>
          </p:cNvPr>
          <p:cNvSpPr txBox="1"/>
          <p:nvPr/>
        </p:nvSpPr>
        <p:spPr>
          <a:xfrm>
            <a:off x="451119" y="2395866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A</a:t>
            </a:r>
            <a:endParaRPr lang="es-MX" sz="6000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Grupo 8">
            <a:extLst>
              <a:ext uri="{FF2B5EF4-FFF2-40B4-BE49-F238E27FC236}">
                <a16:creationId xmlns="" xmlns:a16="http://schemas.microsoft.com/office/drawing/2014/main" id="{AF36E968-ACE8-93D8-6CAE-2C55CAB9D4A8}"/>
              </a:ext>
            </a:extLst>
          </p:cNvPr>
          <p:cNvGrpSpPr/>
          <p:nvPr/>
        </p:nvGrpSpPr>
        <p:grpSpPr>
          <a:xfrm rot="5400000">
            <a:off x="5873507" y="3274960"/>
            <a:ext cx="2008249" cy="210088"/>
            <a:chOff x="2469117" y="3093757"/>
            <a:chExt cx="2008249" cy="210088"/>
          </a:xfrm>
        </p:grpSpPr>
        <p:cxnSp>
          <p:nvCxnSpPr>
            <p:cNvPr id="5" name="Conector recto 9">
              <a:extLst>
                <a:ext uri="{FF2B5EF4-FFF2-40B4-BE49-F238E27FC236}">
                  <a16:creationId xmlns="" xmlns:a16="http://schemas.microsoft.com/office/drawing/2014/main" id="{D9B18234-5DBE-29AE-AD4D-F65E27BA175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514490" y="2235925"/>
              <a:ext cx="0" cy="1925753"/>
            </a:xfrm>
            <a:prstGeom prst="line">
              <a:avLst/>
            </a:prstGeom>
            <a:ln w="28575" cmpd="sng">
              <a:solidFill>
                <a:srgbClr val="D64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Elipse 10">
              <a:extLst>
                <a:ext uri="{FF2B5EF4-FFF2-40B4-BE49-F238E27FC236}">
                  <a16:creationId xmlns="" xmlns:a16="http://schemas.microsoft.com/office/drawing/2014/main" id="{3F2A18AE-D394-5169-F1C2-22A54422DAC7}"/>
                </a:ext>
              </a:extLst>
            </p:cNvPr>
            <p:cNvSpPr/>
            <p:nvPr/>
          </p:nvSpPr>
          <p:spPr>
            <a:xfrm rot="10800000">
              <a:off x="2469117" y="3093757"/>
              <a:ext cx="210088" cy="210088"/>
            </a:xfrm>
            <a:prstGeom prst="ellipse">
              <a:avLst/>
            </a:prstGeom>
            <a:solidFill>
              <a:srgbClr val="D64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7" name="CuadroTexto 22">
            <a:extLst>
              <a:ext uri="{FF2B5EF4-FFF2-40B4-BE49-F238E27FC236}">
                <a16:creationId xmlns="" xmlns:a16="http://schemas.microsoft.com/office/drawing/2014/main" id="{B8551F3D-388B-B1BD-E263-E0B04C4F55A4}"/>
              </a:ext>
            </a:extLst>
          </p:cNvPr>
          <p:cNvSpPr txBox="1"/>
          <p:nvPr/>
        </p:nvSpPr>
        <p:spPr>
          <a:xfrm>
            <a:off x="6142209" y="2474869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B</a:t>
            </a:r>
          </a:p>
        </p:txBody>
      </p:sp>
      <p:grpSp>
        <p:nvGrpSpPr>
          <p:cNvPr id="8" name="Grupo 8">
            <a:extLst>
              <a:ext uri="{FF2B5EF4-FFF2-40B4-BE49-F238E27FC236}">
                <a16:creationId xmlns="" xmlns:a16="http://schemas.microsoft.com/office/drawing/2014/main" id="{AF36E968-ACE8-93D8-6CAE-2C55CAB9D4A8}"/>
              </a:ext>
            </a:extLst>
          </p:cNvPr>
          <p:cNvGrpSpPr/>
          <p:nvPr/>
        </p:nvGrpSpPr>
        <p:grpSpPr>
          <a:xfrm rot="5400000">
            <a:off x="200154" y="3212104"/>
            <a:ext cx="2008249" cy="210088"/>
            <a:chOff x="2469117" y="3093757"/>
            <a:chExt cx="2008249" cy="210088"/>
          </a:xfrm>
        </p:grpSpPr>
        <p:cxnSp>
          <p:nvCxnSpPr>
            <p:cNvPr id="9" name="Conector recto 9">
              <a:extLst>
                <a:ext uri="{FF2B5EF4-FFF2-40B4-BE49-F238E27FC236}">
                  <a16:creationId xmlns="" xmlns:a16="http://schemas.microsoft.com/office/drawing/2014/main" id="{D9B18234-5DBE-29AE-AD4D-F65E27BA175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514490" y="2235925"/>
              <a:ext cx="0" cy="1925753"/>
            </a:xfrm>
            <a:prstGeom prst="line">
              <a:avLst/>
            </a:prstGeom>
            <a:ln w="28575" cmpd="sng">
              <a:solidFill>
                <a:srgbClr val="D64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Elipse 10">
              <a:extLst>
                <a:ext uri="{FF2B5EF4-FFF2-40B4-BE49-F238E27FC236}">
                  <a16:creationId xmlns="" xmlns:a16="http://schemas.microsoft.com/office/drawing/2014/main" id="{3F2A18AE-D394-5169-F1C2-22A54422DAC7}"/>
                </a:ext>
              </a:extLst>
            </p:cNvPr>
            <p:cNvSpPr/>
            <p:nvPr/>
          </p:nvSpPr>
          <p:spPr>
            <a:xfrm rot="10800000">
              <a:off x="2469117" y="3093757"/>
              <a:ext cx="210088" cy="210088"/>
            </a:xfrm>
            <a:prstGeom prst="ellipse">
              <a:avLst/>
            </a:prstGeom>
            <a:solidFill>
              <a:srgbClr val="D64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21" y="4536372"/>
            <a:ext cx="2386813" cy="1989011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28" y="4091613"/>
            <a:ext cx="3050595" cy="265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309323" y="3008777"/>
            <a:ext cx="4711915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1400" b="0" i="0" u="none" strike="noStrike" cap="none" normalizeH="0" baseline="0" dirty="0" smtClean="0">
                <a:ln>
                  <a:noFill/>
                </a:ln>
                <a:solidFill>
                  <a:srgbClr val="1155CC"/>
                </a:solidFill>
                <a:effectLst/>
                <a:latin typeface="Arial Narrow" pitchFamily="34" charset="0"/>
                <a:cs typeface="Arial" pitchFamily="34" charset="0"/>
                <a:hlinkClick r:id="rId4"/>
              </a:rPr>
              <a:t>https://www.dropbox.com/scl/fo/5qnv3f5rqykfh5769i5dj/AD8_MKsDjAvRbSCqo7qz8U4?rlkey=tbk68l23tzcraktcv1dq219ev&amp;e=1&amp;st=4d75dibe&amp;dl=0</a:t>
            </a:r>
            <a:r>
              <a:rPr kumimoji="0" lang="es-A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1395583" y="2497986"/>
            <a:ext cx="1433406" cy="33855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Acceso por link</a:t>
            </a:r>
            <a:endParaRPr lang="es-AR" sz="1600" b="1" dirty="0">
              <a:latin typeface="Arial Narrow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223891" y="2512370"/>
            <a:ext cx="1444626" cy="33855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sz="1600" b="1" dirty="0" smtClean="0">
                <a:latin typeface="Arial Narrow" pitchFamily="34" charset="0"/>
              </a:rPr>
              <a:t>Acceso por QR</a:t>
            </a:r>
            <a:endParaRPr lang="es-AR" sz="1600" b="1" dirty="0">
              <a:latin typeface="Arial Narrow" pitchFamily="34" charset="0"/>
            </a:endParaRPr>
          </a:p>
        </p:txBody>
      </p:sp>
      <p:pic>
        <p:nvPicPr>
          <p:cNvPr id="16" name="15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891" y="3056118"/>
            <a:ext cx="3108505" cy="315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4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36" y="1525342"/>
            <a:ext cx="2424236" cy="33551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Subtítulo 2">
            <a:extLst>
              <a:ext uri="{FF2B5EF4-FFF2-40B4-BE49-F238E27FC236}">
                <a16:creationId xmlns:a16="http://schemas.microsoft.com/office/drawing/2014/main" xmlns="" id="{4AC13354-9436-1045-AA97-1DD4AD13EC30}"/>
              </a:ext>
            </a:extLst>
          </p:cNvPr>
          <p:cNvSpPr txBox="1">
            <a:spLocks/>
          </p:cNvSpPr>
          <p:nvPr/>
        </p:nvSpPr>
        <p:spPr>
          <a:xfrm>
            <a:off x="4647658" y="3212706"/>
            <a:ext cx="5020572" cy="13370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AR" sz="3600" b="1" dirty="0" smtClean="0">
                <a:solidFill>
                  <a:srgbClr val="004D86"/>
                </a:solidFill>
                <a:latin typeface="Arial Narrow" pitchFamily="34" charset="0"/>
              </a:rPr>
              <a:t>	Muchas gracias,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AR" sz="2400" b="1" dirty="0" smtClean="0">
                <a:solidFill>
                  <a:srgbClr val="004D86"/>
                </a:solidFill>
                <a:latin typeface="Arial Narrow" pitchFamily="34" charset="0"/>
              </a:rPr>
              <a:t>	Fernando J. Diez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AR" sz="1800" b="1" dirty="0" smtClean="0">
                <a:solidFill>
                  <a:srgbClr val="004D86"/>
                </a:solidFill>
                <a:latin typeface="Arial Narrow" pitchFamily="34" charset="0"/>
              </a:rPr>
              <a:t>	</a:t>
            </a:r>
            <a:r>
              <a:rPr lang="es-AR" sz="1600" b="1" dirty="0" smtClean="0">
                <a:solidFill>
                  <a:srgbClr val="004D86"/>
                </a:solidFill>
                <a:latin typeface="Arial Narrow" pitchFamily="34" charset="0"/>
                <a:hlinkClick r:id="rId4"/>
              </a:rPr>
              <a:t>fernando@estudiodiez.com</a:t>
            </a:r>
            <a:endParaRPr lang="es-AR" sz="1600" b="1" dirty="0" smtClean="0">
              <a:solidFill>
                <a:srgbClr val="004D86"/>
              </a:solidFill>
              <a:latin typeface="Arial Narrow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900"/>
              </a:spcBef>
              <a:buNone/>
            </a:pPr>
            <a:r>
              <a:rPr lang="es-MX" sz="1600" b="1" dirty="0">
                <a:solidFill>
                  <a:srgbClr val="004D86"/>
                </a:solidFill>
                <a:latin typeface="Arial Narrow" pitchFamily="34" charset="0"/>
              </a:rPr>
              <a:t>	</a:t>
            </a:r>
            <a:r>
              <a:rPr lang="es-MX" sz="1600" b="1" dirty="0" err="1">
                <a:solidFill>
                  <a:srgbClr val="004D86"/>
                </a:solidFill>
                <a:latin typeface="Arial Narrow" pitchFamily="34" charset="0"/>
              </a:rPr>
              <a:t>fernandojdiez</a:t>
            </a:r>
            <a:endParaRPr lang="es-AR" sz="1600" b="1" dirty="0">
              <a:solidFill>
                <a:srgbClr val="004D86"/>
              </a:solidFill>
              <a:latin typeface="Arial Narrow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197" y="4486567"/>
            <a:ext cx="393941" cy="393941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540" y="4065310"/>
            <a:ext cx="421257" cy="4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Users\Fernando\Documents\Editor Casa\Academico\Materiales\yckooXKa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417" y="2941609"/>
            <a:ext cx="2513056" cy="237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Preliminar: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A</a:t>
            </a:r>
            <a:r>
              <a:rPr lang="es-MX" sz="2800" i="1" dirty="0" smtClean="0">
                <a:solidFill>
                  <a:srgbClr val="EE7D00"/>
                </a:solidFill>
                <a:latin typeface="Arial Narrow" pitchFamily="34" charset="0"/>
              </a:rPr>
              <a:t>lcance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y enfoque de la exposición</a:t>
            </a:r>
          </a:p>
        </p:txBody>
      </p:sp>
      <p:sp>
        <p:nvSpPr>
          <p:cNvPr id="13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03198" y="2529865"/>
            <a:ext cx="927992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Enfoque en los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mecanismos procesales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 —administrativos y judiciales— vinculados al ajuste por inflación y la actualización de quebrantos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El 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objetivo: explicar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cómo se estructura el camino procedimental</a:t>
            </a: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 del conflicto y la estrategia para sostener la postura frente al Fisco.</a:t>
            </a:r>
          </a:p>
        </p:txBody>
      </p:sp>
      <p:sp>
        <p:nvSpPr>
          <p:cNvPr id="1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70618" y="2744615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A</a:t>
            </a:r>
          </a:p>
        </p:txBody>
      </p:sp>
      <p:cxnSp>
        <p:nvCxnSpPr>
          <p:cNvPr id="1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861956" y="2720934"/>
            <a:ext cx="18698" cy="1350734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775608" y="2554499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7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03198" y="4632518"/>
            <a:ext cx="927992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La preparación del caso empieza meses antes y exige coordinación contable-legal</a:t>
            </a:r>
            <a:r>
              <a:rPr lang="es-MX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. </a:t>
            </a:r>
            <a:r>
              <a:rPr lang="es-MX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El informe contable será la base de la prueba pericial. </a:t>
            </a:r>
            <a:endParaRPr lang="es-MX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En contextos de alta inflación, </a:t>
            </a:r>
            <a:r>
              <a:rPr lang="es-MX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cada contribuyente debe evaluar si aplica el ajuste y qué estrategia usará para sostenerlo</a:t>
            </a:r>
            <a:r>
              <a:rPr lang="es-MX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18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86423" y="4548509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B</a:t>
            </a:r>
          </a:p>
        </p:txBody>
      </p:sp>
      <p:cxnSp>
        <p:nvCxnSpPr>
          <p:cNvPr id="22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861954" y="4548509"/>
            <a:ext cx="18698" cy="1350734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775606" y="4382074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5247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Preparación para un eventual litigio tributario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556578" y="2057664"/>
            <a:ext cx="3453189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Aspectos </a:t>
            </a:r>
            <a:r>
              <a:rPr lang="es-MX" i="1" dirty="0" smtClean="0">
                <a:latin typeface="Arial Narrow" pitchFamily="34" charset="0"/>
              </a:rPr>
              <a:t>claves </a:t>
            </a:r>
            <a:r>
              <a:rPr lang="es-MX" i="1" dirty="0">
                <a:latin typeface="Arial Narrow" pitchFamily="34" charset="0"/>
              </a:rPr>
              <a:t>antes de decidir litigar</a:t>
            </a:r>
            <a:endParaRPr lang="es-AR" i="1" dirty="0">
              <a:latin typeface="Arial Narrow" pitchFamily="34" charset="0"/>
            </a:endParaRPr>
          </a:p>
        </p:txBody>
      </p:sp>
      <p:sp>
        <p:nvSpPr>
          <p:cNvPr id="4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19003" y="2776681"/>
            <a:ext cx="9279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Arial Narrow" pitchFamily="34" charset="0"/>
              </a:rPr>
              <a:t>Identificar </a:t>
            </a:r>
            <a:r>
              <a:rPr lang="es-MX" b="1" dirty="0">
                <a:latin typeface="Arial Narrow" pitchFamily="34" charset="0"/>
              </a:rPr>
              <a:t>qué ajustes por inflación</a:t>
            </a:r>
            <a:r>
              <a:rPr lang="es-MX" dirty="0">
                <a:latin typeface="Arial Narrow" pitchFamily="34" charset="0"/>
              </a:rPr>
              <a:t> se aplican en el ejercicio y cómo fueron aplicados en ejercicios anteriores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pPr algn="just"/>
            <a:endParaRPr lang="es-MX" dirty="0">
              <a:latin typeface="Arial Narrow" pitchFamily="34" charset="0"/>
            </a:endParaRPr>
          </a:p>
          <a:p>
            <a:pPr algn="just"/>
            <a:r>
              <a:rPr lang="es-MX" dirty="0">
                <a:latin typeface="Arial Narrow" pitchFamily="34" charset="0"/>
              </a:rPr>
              <a:t>Evaluar si la falta de </a:t>
            </a:r>
            <a:r>
              <a:rPr lang="es-MX" dirty="0" smtClean="0">
                <a:latin typeface="Arial Narrow" pitchFamily="34" charset="0"/>
              </a:rPr>
              <a:t>ajustes por inflación de los quebrantos puede </a:t>
            </a:r>
            <a:r>
              <a:rPr lang="es-MX" dirty="0">
                <a:latin typeface="Arial Narrow" pitchFamily="34" charset="0"/>
              </a:rPr>
              <a:t>generar un </a:t>
            </a:r>
            <a:r>
              <a:rPr lang="es-MX" b="1" dirty="0">
                <a:latin typeface="Arial Narrow" pitchFamily="34" charset="0"/>
              </a:rPr>
              <a:t>efecto confiscatorio</a:t>
            </a:r>
            <a:r>
              <a:rPr lang="es-MX" dirty="0">
                <a:latin typeface="Arial Narrow" pitchFamily="34" charset="0"/>
              </a:rPr>
              <a:t> —doctrina </a:t>
            </a:r>
            <a:r>
              <a:rPr lang="es-MX" i="1" dirty="0">
                <a:latin typeface="Arial Narrow" pitchFamily="34" charset="0"/>
              </a:rPr>
              <a:t>Candy, Telefónica</a:t>
            </a:r>
            <a:r>
              <a:rPr lang="es-MX" i="1" dirty="0" smtClean="0">
                <a:latin typeface="Arial Narrow" pitchFamily="34" charset="0"/>
              </a:rPr>
              <a:t>, </a:t>
            </a:r>
            <a:r>
              <a:rPr lang="es-MX" dirty="0" smtClean="0">
                <a:latin typeface="Arial Narrow" pitchFamily="34" charset="0"/>
              </a:rPr>
              <a:t>entre otros—. Considerar </a:t>
            </a:r>
            <a:r>
              <a:rPr lang="es-MX" dirty="0">
                <a:latin typeface="Arial Narrow" pitchFamily="34" charset="0"/>
              </a:rPr>
              <a:t>la línea doctrinaria que admite </a:t>
            </a:r>
            <a:r>
              <a:rPr lang="es-MX" b="1" dirty="0">
                <a:latin typeface="Arial Narrow" pitchFamily="34" charset="0"/>
              </a:rPr>
              <a:t>ajustar quebrantos aun sin </a:t>
            </a:r>
            <a:r>
              <a:rPr lang="es-MX" b="1" dirty="0" err="1">
                <a:latin typeface="Arial Narrow" pitchFamily="34" charset="0"/>
              </a:rPr>
              <a:t>confiscatoriedad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pPr algn="just"/>
            <a:endParaRPr lang="es-MX" dirty="0" smtClean="0">
              <a:latin typeface="Arial Narrow" pitchFamily="34" charset="0"/>
            </a:endParaRPr>
          </a:p>
          <a:p>
            <a:pPr algn="just"/>
            <a:endParaRPr lang="es-MX" dirty="0">
              <a:latin typeface="Arial Narrow" pitchFamily="34" charset="0"/>
            </a:endParaRPr>
          </a:p>
          <a:p>
            <a:pPr algn="just"/>
            <a:r>
              <a:rPr lang="es-MX" dirty="0">
                <a:latin typeface="Arial Narrow" pitchFamily="34" charset="0"/>
              </a:rPr>
              <a:t>Analizar si los quebrantos deben defenderse por: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MX" b="1" i="1" dirty="0" err="1">
                <a:latin typeface="Arial Narrow" pitchFamily="34" charset="0"/>
              </a:rPr>
              <a:t>Confiscatoriedad</a:t>
            </a:r>
            <a:r>
              <a:rPr lang="es-MX" i="1" dirty="0">
                <a:latin typeface="Arial Narrow" pitchFamily="34" charset="0"/>
              </a:rPr>
              <a:t>,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MX" b="1" i="1" dirty="0">
                <a:latin typeface="Arial Narrow" pitchFamily="34" charset="0"/>
              </a:rPr>
              <a:t>Autonomía del ajuste</a:t>
            </a:r>
            <a:r>
              <a:rPr lang="es-MX" i="1" dirty="0">
                <a:latin typeface="Arial Narrow" pitchFamily="34" charset="0"/>
              </a:rPr>
              <a:t>, o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MX" i="1" dirty="0" smtClean="0">
                <a:latin typeface="Arial Narrow" pitchFamily="34" charset="0"/>
              </a:rPr>
              <a:t>Una </a:t>
            </a:r>
            <a:r>
              <a:rPr lang="es-MX" b="1" i="1" dirty="0">
                <a:latin typeface="Arial Narrow" pitchFamily="34" charset="0"/>
              </a:rPr>
              <a:t>combinación de ambos</a:t>
            </a:r>
            <a:r>
              <a:rPr lang="es-MX" i="1" dirty="0">
                <a:latin typeface="Arial Narrow" pitchFamily="34" charset="0"/>
              </a:rPr>
              <a:t> —con impacto en períodos futuros y en el origen del quebranto.</a:t>
            </a:r>
          </a:p>
        </p:txBody>
      </p:sp>
      <p:sp>
        <p:nvSpPr>
          <p:cNvPr id="5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112301" y="3030333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C</a:t>
            </a:r>
          </a:p>
        </p:txBody>
      </p:sp>
      <p:cxnSp>
        <p:nvCxnSpPr>
          <p:cNvPr id="6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896457" y="2859421"/>
            <a:ext cx="4" cy="3187696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791413" y="2747229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8" name="Picture 2" descr="C:\Users\Fernando\Documents\Editor Casa\Academico\Materiales\e7cd882b62518b8199c268dddbf732b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24" y="4354967"/>
            <a:ext cx="2240274" cy="143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2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La decisión estratégica: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¿ajustar o ir por repetición?</a:t>
            </a: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4281713524"/>
              </p:ext>
            </p:extLst>
          </p:nvPr>
        </p:nvGraphicFramePr>
        <p:xfrm>
          <a:off x="140801" y="2135863"/>
          <a:ext cx="9934414" cy="3220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Rectángulo"/>
          <p:cNvSpPr/>
          <p:nvPr/>
        </p:nvSpPr>
        <p:spPr>
          <a:xfrm>
            <a:off x="169844" y="5461941"/>
            <a:ext cx="923441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FF0000"/>
                </a:solidFill>
                <a:latin typeface="Arial Narrow" pitchFamily="34" charset="0"/>
              </a:rPr>
              <a:t>“No existe una vía mejor: </a:t>
            </a:r>
            <a:r>
              <a:rPr lang="es-MX" b="1" i="1" dirty="0">
                <a:solidFill>
                  <a:srgbClr val="FF0000"/>
                </a:solidFill>
                <a:latin typeface="Arial Narrow" pitchFamily="34" charset="0"/>
              </a:rPr>
              <a:t>existe una vía adecuada para cada </a:t>
            </a:r>
            <a:r>
              <a:rPr lang="es-MX" b="1" i="1" dirty="0" smtClean="0">
                <a:solidFill>
                  <a:srgbClr val="FF0000"/>
                </a:solidFill>
                <a:latin typeface="Arial Narrow" pitchFamily="34" charset="0"/>
              </a:rPr>
              <a:t>contribuyente</a:t>
            </a:r>
            <a:r>
              <a:rPr lang="es-MX" dirty="0" smtClean="0">
                <a:solidFill>
                  <a:srgbClr val="FF0000"/>
                </a:solidFill>
                <a:latin typeface="Arial Narrow" pitchFamily="34" charset="0"/>
              </a:rPr>
              <a:t>”</a:t>
            </a:r>
            <a:endParaRPr lang="es-MX" dirty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es-MX" sz="1600" dirty="0" smtClean="0">
                <a:latin typeface="Arial Narrow" pitchFamily="34" charset="0"/>
              </a:rPr>
              <a:t>La </a:t>
            </a:r>
            <a:r>
              <a:rPr lang="es-MX" sz="1600" dirty="0">
                <a:latin typeface="Arial Narrow" pitchFamily="34" charset="0"/>
              </a:rPr>
              <a:t>elección entre ambas vías requiere evaluar: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s-MX" sz="1600" i="1" dirty="0">
                <a:latin typeface="Arial Narrow" pitchFamily="34" charset="0"/>
              </a:rPr>
              <a:t>Perfil de riesgo de la compañía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s-MX" sz="1600" i="1" dirty="0">
                <a:latin typeface="Arial Narrow" pitchFamily="34" charset="0"/>
              </a:rPr>
              <a:t>Situación </a:t>
            </a:r>
            <a:r>
              <a:rPr lang="es-MX" sz="1600" i="1" dirty="0" smtClean="0">
                <a:latin typeface="Arial Narrow" pitchFamily="34" charset="0"/>
              </a:rPr>
              <a:t>financiera</a:t>
            </a:r>
            <a:endParaRPr lang="es-MX" sz="1600" i="1" dirty="0">
              <a:latin typeface="Arial Narrow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s-MX" sz="1600" i="1" dirty="0" smtClean="0">
                <a:latin typeface="Arial Narrow" pitchFamily="34" charset="0"/>
              </a:rPr>
              <a:t>Grado </a:t>
            </a:r>
            <a:r>
              <a:rPr lang="es-MX" sz="1600" i="1" dirty="0">
                <a:latin typeface="Arial Narrow" pitchFamily="34" charset="0"/>
              </a:rPr>
              <a:t>de exposición ante </a:t>
            </a:r>
            <a:r>
              <a:rPr lang="es-MX" sz="1600" i="1" dirty="0" smtClean="0">
                <a:latin typeface="Arial Narrow" pitchFamily="34" charset="0"/>
              </a:rPr>
              <a:t>ARCA</a:t>
            </a:r>
            <a:endParaRPr lang="es-MX" sz="1600" i="1" dirty="0">
              <a:latin typeface="Arial Narrow" pitchFamily="34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454" y="163902"/>
            <a:ext cx="1546805" cy="224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AR" sz="2800" b="1" dirty="0" smtClean="0">
                <a:solidFill>
                  <a:srgbClr val="EE7D00"/>
                </a:solidFill>
                <a:latin typeface="Arial Narrow" pitchFamily="34" charset="0"/>
              </a:rPr>
              <a:t>Vías de impugnación</a:t>
            </a:r>
            <a:endParaRPr lang="es-AR" sz="2800" b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5213754"/>
              </p:ext>
            </p:extLst>
          </p:nvPr>
        </p:nvGraphicFramePr>
        <p:xfrm>
          <a:off x="487453" y="2153395"/>
          <a:ext cx="10010893" cy="3570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8 Cerrar llave"/>
          <p:cNvSpPr/>
          <p:nvPr/>
        </p:nvSpPr>
        <p:spPr>
          <a:xfrm rot="5400000">
            <a:off x="8759239" y="4731336"/>
            <a:ext cx="215574" cy="2475951"/>
          </a:xfrm>
          <a:prstGeom prst="rightBrace">
            <a:avLst/>
          </a:prstGeom>
          <a:ln>
            <a:solidFill>
              <a:srgbClr val="EE7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Cerrar llave"/>
          <p:cNvSpPr/>
          <p:nvPr/>
        </p:nvSpPr>
        <p:spPr>
          <a:xfrm rot="5400000">
            <a:off x="3631523" y="2587755"/>
            <a:ext cx="215574" cy="6797616"/>
          </a:xfrm>
          <a:prstGeom prst="rightBrace">
            <a:avLst>
              <a:gd name="adj1" fmla="val 16006"/>
              <a:gd name="adj2" fmla="val 50000"/>
            </a:avLst>
          </a:prstGeom>
          <a:ln>
            <a:solidFill>
              <a:srgbClr val="EE7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2873689" y="6094350"/>
            <a:ext cx="1927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Ajuste en la DJ</a:t>
            </a:r>
          </a:p>
          <a:p>
            <a:pPr algn="ctr"/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Sin pagar el impuesto</a:t>
            </a:r>
            <a:endParaRPr lang="es-E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8008782" y="6087608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Sin ajuste en la DJ</a:t>
            </a:r>
          </a:p>
          <a:p>
            <a:pPr algn="ctr"/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Pagando el Impuesto</a:t>
            </a:r>
            <a:endParaRPr lang="es-E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99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Opción 1: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Ajustar en la declaración jurada</a:t>
            </a:r>
          </a:p>
        </p:txBody>
      </p:sp>
      <p:sp>
        <p:nvSpPr>
          <p:cNvPr id="3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131141" y="2483109"/>
            <a:ext cx="9279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 Narrow" pitchFamily="34" charset="0"/>
              </a:rPr>
              <a:t>La declaración jurada puede ser </a:t>
            </a:r>
            <a:r>
              <a:rPr lang="es-MX" b="1" dirty="0">
                <a:latin typeface="Arial Narrow" pitchFamily="34" charset="0"/>
              </a:rPr>
              <a:t>verificada</a:t>
            </a:r>
            <a:r>
              <a:rPr lang="es-MX" dirty="0">
                <a:latin typeface="Arial Narrow" pitchFamily="34" charset="0"/>
              </a:rPr>
              <a:t> por </a:t>
            </a:r>
            <a:r>
              <a:rPr lang="es-MX" dirty="0" smtClean="0">
                <a:latin typeface="Arial Narrow" pitchFamily="34" charset="0"/>
              </a:rPr>
              <a:t>ARCA </a:t>
            </a:r>
            <a:r>
              <a:rPr lang="es-MX" dirty="0">
                <a:latin typeface="Arial Narrow" pitchFamily="34" charset="0"/>
              </a:rPr>
              <a:t>y derivar en una </a:t>
            </a:r>
            <a:r>
              <a:rPr lang="es-MX" b="1" dirty="0">
                <a:latin typeface="Arial Narrow" pitchFamily="34" charset="0"/>
              </a:rPr>
              <a:t>determinación de oficio</a:t>
            </a:r>
            <a:r>
              <a:rPr lang="es-MX" dirty="0">
                <a:latin typeface="Arial Narrow" pitchFamily="34" charset="0"/>
              </a:rPr>
              <a:t> si cuestionan los ajustes aplicados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endParaRPr lang="es-MX" dirty="0">
              <a:latin typeface="Arial Narrow" pitchFamily="34" charset="0"/>
            </a:endParaRPr>
          </a:p>
          <a:p>
            <a:r>
              <a:rPr lang="es-MX" dirty="0">
                <a:latin typeface="Arial Narrow" pitchFamily="34" charset="0"/>
              </a:rPr>
              <a:t>Procedimiento </a:t>
            </a:r>
            <a:r>
              <a:rPr lang="es-MX" dirty="0" smtClean="0">
                <a:latin typeface="Arial Narrow" pitchFamily="34" charset="0"/>
              </a:rPr>
              <a:t>determinativo y sumarial (art. 17 ley 11.683):</a:t>
            </a:r>
            <a:endParaRPr lang="es-MX" dirty="0">
              <a:latin typeface="Arial Narrow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Inicia con la </a:t>
            </a:r>
            <a:r>
              <a:rPr lang="es-MX" b="1" i="1" dirty="0" smtClean="0">
                <a:latin typeface="Arial Narrow" pitchFamily="34" charset="0"/>
              </a:rPr>
              <a:t>vista</a:t>
            </a:r>
            <a:r>
              <a:rPr lang="es-MX" i="1" dirty="0" smtClean="0">
                <a:latin typeface="Arial Narrow" pitchFamily="34" charset="0"/>
              </a:rPr>
              <a:t>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 smtClean="0">
                <a:latin typeface="Arial Narrow" pitchFamily="34" charset="0"/>
              </a:rPr>
              <a:t>Descargo (15 días hábiles administrativos prorrogables por igual lapso). </a:t>
            </a:r>
            <a:endParaRPr lang="es-MX" i="1" dirty="0">
              <a:latin typeface="Arial Narrow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s-MX" i="1" dirty="0">
                <a:latin typeface="Arial Narrow" pitchFamily="34" charset="0"/>
              </a:rPr>
              <a:t>Finaliza con el acto de </a:t>
            </a:r>
            <a:r>
              <a:rPr lang="es-MX" b="1" i="1" dirty="0">
                <a:latin typeface="Arial Narrow" pitchFamily="34" charset="0"/>
              </a:rPr>
              <a:t>determinación de oficio</a:t>
            </a:r>
            <a:r>
              <a:rPr lang="es-MX" i="1" dirty="0">
                <a:latin typeface="Arial Narrow" pitchFamily="34" charset="0"/>
              </a:rPr>
              <a:t> reclamando </a:t>
            </a:r>
            <a:r>
              <a:rPr lang="es-MX" i="1" dirty="0" smtClean="0">
                <a:latin typeface="Arial Narrow" pitchFamily="34" charset="0"/>
              </a:rPr>
              <a:t>diferencias.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Criterio </a:t>
            </a:r>
            <a:r>
              <a:rPr lang="es-MX" dirty="0">
                <a:latin typeface="Arial Narrow" pitchFamily="34" charset="0"/>
              </a:rPr>
              <a:t>sancionatorio relevante: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dirty="0" smtClean="0">
                <a:latin typeface="Arial Narrow" pitchFamily="34" charset="0"/>
              </a:rPr>
              <a:t>La DNI </a:t>
            </a:r>
            <a:r>
              <a:rPr lang="es-MX" dirty="0">
                <a:latin typeface="Arial Narrow" pitchFamily="34" charset="0"/>
              </a:rPr>
              <a:t>interpretó que el acogimiento al Régimen de Facilidades constituye </a:t>
            </a:r>
            <a:r>
              <a:rPr lang="es-MX" b="1" dirty="0">
                <a:latin typeface="Arial Narrow" pitchFamily="34" charset="0"/>
              </a:rPr>
              <a:t>error </a:t>
            </a:r>
            <a:r>
              <a:rPr lang="es-MX" b="1" dirty="0" smtClean="0">
                <a:latin typeface="Arial Narrow" pitchFamily="34" charset="0"/>
              </a:rPr>
              <a:t>excusable</a:t>
            </a:r>
            <a:r>
              <a:rPr lang="es-MX" dirty="0" smtClean="0">
                <a:latin typeface="Arial Narrow" pitchFamily="34" charset="0"/>
              </a:rPr>
              <a:t>, este </a:t>
            </a:r>
            <a:r>
              <a:rPr lang="es-MX" dirty="0">
                <a:latin typeface="Arial Narrow" pitchFamily="34" charset="0"/>
              </a:rPr>
              <a:t>criterio debería aplicarse a </a:t>
            </a:r>
            <a:r>
              <a:rPr lang="es-MX" i="1" dirty="0">
                <a:latin typeface="Arial Narrow" pitchFamily="34" charset="0"/>
              </a:rPr>
              <a:t>todos</a:t>
            </a:r>
            <a:r>
              <a:rPr lang="es-MX" dirty="0">
                <a:latin typeface="Arial Narrow" pitchFamily="34" charset="0"/>
              </a:rPr>
              <a:t> los contribuyentes, hayan o no adherido.</a:t>
            </a: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24439" y="2676667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93098" y="2505755"/>
            <a:ext cx="15500" cy="3032403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903551" y="2393563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5350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Procedimiento </a:t>
            </a:r>
            <a:r>
              <a:rPr lang="es-MX" sz="2800" b="1" dirty="0" smtClean="0">
                <a:solidFill>
                  <a:srgbClr val="EE7D00"/>
                </a:solidFill>
                <a:latin typeface="Arial Narrow" pitchFamily="34" charset="0"/>
              </a:rPr>
              <a:t>determinativo: </a:t>
            </a:r>
            <a:r>
              <a:rPr lang="es-MX" sz="2800" i="1" dirty="0" smtClean="0">
                <a:solidFill>
                  <a:srgbClr val="EE7D00"/>
                </a:solidFill>
                <a:latin typeface="Arial Narrow" pitchFamily="34" charset="0"/>
              </a:rPr>
              <a:t>esquema </a:t>
            </a:r>
            <a:endParaRPr lang="es-MX" sz="2800" i="1" dirty="0">
              <a:solidFill>
                <a:srgbClr val="EE7D00"/>
              </a:solidFill>
              <a:latin typeface="Arial Narrow" pitchFamily="34" charset="0"/>
            </a:endParaRPr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2944794660"/>
              </p:ext>
            </p:extLst>
          </p:nvPr>
        </p:nvGraphicFramePr>
        <p:xfrm>
          <a:off x="220252" y="2242869"/>
          <a:ext cx="10338480" cy="286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2225014" y="5842746"/>
            <a:ext cx="36834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Efecto suspensivo</a:t>
            </a:r>
          </a:p>
          <a:p>
            <a:pPr algn="ctr"/>
            <a:r>
              <a:rPr lang="es-E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Embargos</a:t>
            </a:r>
          </a:p>
          <a:p>
            <a:pPr algn="ctr"/>
            <a:r>
              <a:rPr lang="es-ES" sz="1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Devengamiento</a:t>
            </a:r>
            <a:r>
              <a:rPr lang="es-E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 de intereses </a:t>
            </a:r>
            <a:endParaRPr lang="es-ES" sz="1400" b="1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4 Cerrar llave"/>
          <p:cNvSpPr/>
          <p:nvPr/>
        </p:nvSpPr>
        <p:spPr>
          <a:xfrm rot="16200000">
            <a:off x="3701675" y="1662861"/>
            <a:ext cx="329091" cy="2147283"/>
          </a:xfrm>
          <a:prstGeom prst="rightBrace">
            <a:avLst>
              <a:gd name="adj1" fmla="val 8333"/>
              <a:gd name="adj2" fmla="val 50016"/>
            </a:avLst>
          </a:prstGeom>
          <a:ln>
            <a:solidFill>
              <a:srgbClr val="F396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errar llave"/>
          <p:cNvSpPr/>
          <p:nvPr/>
        </p:nvSpPr>
        <p:spPr>
          <a:xfrm rot="16200000" flipH="1">
            <a:off x="3528662" y="2166577"/>
            <a:ext cx="871268" cy="6386490"/>
          </a:xfrm>
          <a:prstGeom prst="rightBrace">
            <a:avLst>
              <a:gd name="adj1" fmla="val 8333"/>
              <a:gd name="adj2" fmla="val 50635"/>
            </a:avLst>
          </a:prstGeom>
          <a:ln>
            <a:solidFill>
              <a:srgbClr val="F396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1967524" y="2232566"/>
            <a:ext cx="3683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Procedimiento de determinación de oficio</a:t>
            </a:r>
            <a:endParaRPr lang="es-ES" sz="1400" b="1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Opción 1: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Ajustar en la declaración jurada</a:t>
            </a:r>
          </a:p>
        </p:txBody>
      </p:sp>
      <p:sp>
        <p:nvSpPr>
          <p:cNvPr id="3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148393" y="2603873"/>
            <a:ext cx="9279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latin typeface="Arial Narrow" pitchFamily="34" charset="0"/>
              </a:rPr>
              <a:t>Cómo reflejar los ajustes</a:t>
            </a:r>
            <a:r>
              <a:rPr lang="es-MX" sz="2000" dirty="0">
                <a:latin typeface="Arial Narrow" pitchFamily="34" charset="0"/>
              </a:rPr>
              <a:t> en la DDJJ y efectos jurídicos de la modalidad elegida.</a:t>
            </a:r>
          </a:p>
          <a:p>
            <a:endParaRPr lang="es-MX" sz="2000" b="1" dirty="0">
              <a:latin typeface="Arial Narrow" pitchFamily="34" charset="0"/>
            </a:endParaRPr>
          </a:p>
          <a:p>
            <a:r>
              <a:rPr lang="es-MX" sz="2000" b="1" dirty="0">
                <a:latin typeface="Arial Narrow" pitchFamily="34" charset="0"/>
              </a:rPr>
              <a:t>Conveniencia de comunicar</a:t>
            </a:r>
            <a:r>
              <a:rPr lang="es-MX" sz="2000" dirty="0">
                <a:latin typeface="Arial Narrow" pitchFamily="34" charset="0"/>
              </a:rPr>
              <a:t> a </a:t>
            </a:r>
            <a:r>
              <a:rPr lang="es-MX" sz="2000" dirty="0" smtClean="0">
                <a:latin typeface="Arial Narrow" pitchFamily="34" charset="0"/>
              </a:rPr>
              <a:t>ARCA </a:t>
            </a:r>
            <a:r>
              <a:rPr lang="es-MX" sz="2000" dirty="0">
                <a:latin typeface="Arial Narrow" pitchFamily="34" charset="0"/>
              </a:rPr>
              <a:t>el criterio aplicado y la metodología utilizada.</a:t>
            </a:r>
          </a:p>
          <a:p>
            <a:endParaRPr lang="es-MX" sz="2000" b="1" dirty="0">
              <a:latin typeface="Arial Narrow" pitchFamily="34" charset="0"/>
            </a:endParaRPr>
          </a:p>
          <a:p>
            <a:r>
              <a:rPr lang="es-MX" sz="2000" b="1" dirty="0">
                <a:latin typeface="Arial Narrow" pitchFamily="34" charset="0"/>
              </a:rPr>
              <a:t>Impactos colaterales</a:t>
            </a:r>
            <a:r>
              <a:rPr lang="es-MX" sz="2000" dirty="0">
                <a:latin typeface="Arial Narrow" pitchFamily="34" charset="0"/>
              </a:rPr>
              <a:t> del ajuste de quebrantos</a:t>
            </a:r>
            <a:r>
              <a:rPr lang="es-MX" sz="2000" dirty="0" smtClean="0">
                <a:latin typeface="Arial Narrow" pitchFamily="34" charset="0"/>
              </a:rPr>
              <a:t>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sz="2000" dirty="0" smtClean="0">
                <a:latin typeface="Arial Narrow" pitchFamily="34" charset="0"/>
              </a:rPr>
              <a:t>Embargo preventivo (art. 111 ley 11.683),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sz="2000" dirty="0" smtClean="0">
                <a:latin typeface="Arial Narrow" pitchFamily="34" charset="0"/>
              </a:rPr>
              <a:t>Efectos sobre certificados de retención, </a:t>
            </a:r>
            <a:endParaRPr lang="es-MX" sz="2000" dirty="0">
              <a:latin typeface="Arial Narrow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s-MX" sz="2000" dirty="0" smtClean="0">
                <a:latin typeface="Arial Narrow" pitchFamily="34" charset="0"/>
              </a:rPr>
              <a:t>Exclusiones </a:t>
            </a:r>
            <a:r>
              <a:rPr lang="es-MX" sz="2000" dirty="0">
                <a:latin typeface="Arial Narrow" pitchFamily="34" charset="0"/>
              </a:rPr>
              <a:t>o reducciones del Impuesto a las Ganancias,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sz="2000" dirty="0" smtClean="0">
                <a:latin typeface="Arial Narrow" pitchFamily="34" charset="0"/>
              </a:rPr>
              <a:t>Interacciones </a:t>
            </a:r>
            <a:r>
              <a:rPr lang="es-MX" sz="2000" dirty="0">
                <a:latin typeface="Arial Narrow" pitchFamily="34" charset="0"/>
              </a:rPr>
              <a:t>con sistemas de riesgo fiscal</a:t>
            </a:r>
            <a:r>
              <a:rPr lang="es-MX" sz="2000" dirty="0" smtClean="0">
                <a:latin typeface="Arial Narrow" pitchFamily="34" charset="0"/>
              </a:rPr>
              <a:t>.</a:t>
            </a:r>
          </a:p>
          <a:p>
            <a:pPr lvl="1"/>
            <a:endParaRPr lang="es-MX" sz="2000" dirty="0">
              <a:latin typeface="Arial Narrow" pitchFamily="34" charset="0"/>
            </a:endParaRPr>
          </a:p>
        </p:txBody>
      </p:sp>
      <p:sp>
        <p:nvSpPr>
          <p:cNvPr id="4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241691" y="2797431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  <a:endParaRPr lang="es-MX" sz="6000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5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94852" y="2626519"/>
            <a:ext cx="30998" cy="2972019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920803" y="2497075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7558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41" y="753228"/>
            <a:ext cx="9613861" cy="1080938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rgbClr val="EE7D00"/>
                </a:solidFill>
                <a:latin typeface="Arial Narrow" pitchFamily="34" charset="0"/>
              </a:rPr>
              <a:t>El camino recursivo: </a:t>
            </a:r>
            <a:r>
              <a:rPr lang="es-MX" sz="2800" i="1" dirty="0">
                <a:solidFill>
                  <a:srgbClr val="EE7D00"/>
                </a:solidFill>
                <a:latin typeface="Arial Narrow" pitchFamily="34" charset="0"/>
              </a:rPr>
              <a:t>apelación ante el Tribunal Fiscal</a:t>
            </a:r>
          </a:p>
        </p:txBody>
      </p:sp>
      <p:sp>
        <p:nvSpPr>
          <p:cNvPr id="3" name="2 Rectángulo"/>
          <p:cNvSpPr/>
          <p:nvPr/>
        </p:nvSpPr>
        <p:spPr>
          <a:xfrm>
            <a:off x="504818" y="2027893"/>
            <a:ext cx="393409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i="1" dirty="0">
                <a:latin typeface="Arial Narrow" pitchFamily="34" charset="0"/>
              </a:rPr>
              <a:t>Ajustar en DDJJ implica un litigio “defensivo”</a:t>
            </a:r>
            <a:endParaRPr lang="es-AR" i="1" dirty="0">
              <a:latin typeface="Arial Narrow" pitchFamily="34" charset="0"/>
            </a:endParaRPr>
          </a:p>
        </p:txBody>
      </p:sp>
      <p:sp>
        <p:nvSpPr>
          <p:cNvPr id="4" name="CuadroTexto 27">
            <a:extLst>
              <a:ext uri="{FF2B5EF4-FFF2-40B4-BE49-F238E27FC236}">
                <a16:creationId xmlns:a16="http://schemas.microsoft.com/office/drawing/2014/main" xmlns="" id="{5C6FD879-73C8-57B4-CAAF-EBD0FF827472}"/>
              </a:ext>
            </a:extLst>
          </p:cNvPr>
          <p:cNvSpPr txBox="1"/>
          <p:nvPr/>
        </p:nvSpPr>
        <p:spPr>
          <a:xfrm>
            <a:off x="1060350" y="2779679"/>
            <a:ext cx="9279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 Narrow" pitchFamily="34" charset="0"/>
              </a:rPr>
              <a:t>El acto determinativo es apelable ante el </a:t>
            </a:r>
            <a:r>
              <a:rPr lang="es-MX" b="1" dirty="0">
                <a:latin typeface="Arial Narrow" pitchFamily="34" charset="0"/>
              </a:rPr>
              <a:t>Tribunal Fiscal de la Nación</a:t>
            </a:r>
            <a:r>
              <a:rPr lang="es-MX" dirty="0">
                <a:latin typeface="Arial Narrow" pitchFamily="34" charset="0"/>
              </a:rPr>
              <a:t>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dirty="0">
                <a:latin typeface="Arial Narrow" pitchFamily="34" charset="0"/>
              </a:rPr>
              <a:t>Plazo: </a:t>
            </a:r>
            <a:r>
              <a:rPr lang="es-MX" b="1" dirty="0">
                <a:latin typeface="Arial Narrow" pitchFamily="34" charset="0"/>
              </a:rPr>
              <a:t>15 días hábiles</a:t>
            </a:r>
            <a:r>
              <a:rPr lang="es-MX" dirty="0">
                <a:latin typeface="Arial Narrow" pitchFamily="34" charset="0"/>
              </a:rPr>
              <a:t>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dirty="0">
                <a:latin typeface="Arial Narrow" pitchFamily="34" charset="0"/>
              </a:rPr>
              <a:t>Efecto: </a:t>
            </a:r>
            <a:r>
              <a:rPr lang="es-MX" b="1" dirty="0">
                <a:latin typeface="Arial Narrow" pitchFamily="34" charset="0"/>
              </a:rPr>
              <a:t>suspensivo</a:t>
            </a:r>
            <a:r>
              <a:rPr lang="es-MX" dirty="0" smtClean="0">
                <a:latin typeface="Arial Narrow" pitchFamily="34" charset="0"/>
              </a:rPr>
              <a:t>.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s-MX" dirty="0">
              <a:latin typeface="Arial Narrow" pitchFamily="34" charset="0"/>
            </a:endParaRPr>
          </a:p>
          <a:p>
            <a:r>
              <a:rPr lang="es-MX" dirty="0">
                <a:latin typeface="Arial Narrow" pitchFamily="34" charset="0"/>
              </a:rPr>
              <a:t>Consecuencias del efecto suspensivo: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dirty="0">
                <a:latin typeface="Arial Narrow" pitchFamily="34" charset="0"/>
              </a:rPr>
              <a:t>ARCA </a:t>
            </a:r>
            <a:r>
              <a:rPr lang="es-MX" b="1" dirty="0">
                <a:latin typeface="Arial Narrow" pitchFamily="34" charset="0"/>
              </a:rPr>
              <a:t>no puede ejecutar</a:t>
            </a:r>
            <a:r>
              <a:rPr lang="es-MX" dirty="0">
                <a:latin typeface="Arial Narrow" pitchFamily="34" charset="0"/>
              </a:rPr>
              <a:t> la deuda.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dirty="0" smtClean="0">
                <a:latin typeface="Arial Narrow" pitchFamily="34" charset="0"/>
              </a:rPr>
              <a:t>Se </a:t>
            </a:r>
            <a:r>
              <a:rPr lang="es-MX" b="1" dirty="0">
                <a:latin typeface="Arial Narrow" pitchFamily="34" charset="0"/>
              </a:rPr>
              <a:t>devengan intereses resarcitorios</a:t>
            </a:r>
            <a:r>
              <a:rPr lang="es-MX" dirty="0">
                <a:latin typeface="Arial Narrow" pitchFamily="34" charset="0"/>
              </a:rPr>
              <a:t> (art. 37).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MX" dirty="0">
                <a:latin typeface="Arial Narrow" pitchFamily="34" charset="0"/>
              </a:rPr>
              <a:t>Puede haber </a:t>
            </a:r>
            <a:r>
              <a:rPr lang="es-MX" b="1" dirty="0">
                <a:latin typeface="Arial Narrow" pitchFamily="34" charset="0"/>
              </a:rPr>
              <a:t>embargos preventivos</a:t>
            </a:r>
            <a:r>
              <a:rPr lang="es-MX" dirty="0">
                <a:latin typeface="Arial Narrow" pitchFamily="34" charset="0"/>
              </a:rPr>
              <a:t> (art. 111), según el caso.</a:t>
            </a:r>
          </a:p>
          <a:p>
            <a:endParaRPr lang="es-MX" dirty="0" smtClean="0">
              <a:latin typeface="Arial Narrow" pitchFamily="34" charset="0"/>
            </a:endParaRPr>
          </a:p>
          <a:p>
            <a:r>
              <a:rPr lang="es-MX" dirty="0" smtClean="0">
                <a:latin typeface="Arial Narrow" pitchFamily="34" charset="0"/>
              </a:rPr>
              <a:t>Esta </a:t>
            </a:r>
            <a:r>
              <a:rPr lang="es-MX" dirty="0">
                <a:latin typeface="Arial Narrow" pitchFamily="34" charset="0"/>
              </a:rPr>
              <a:t>vía coloca al contribuyente en una lógica de litigio </a:t>
            </a:r>
            <a:r>
              <a:rPr lang="es-MX" b="1" dirty="0">
                <a:latin typeface="Arial Narrow" pitchFamily="34" charset="0"/>
              </a:rPr>
              <a:t>reactivo/defensivo</a:t>
            </a:r>
            <a:r>
              <a:rPr lang="es-MX" dirty="0">
                <a:latin typeface="Arial Narrow" pitchFamily="34" charset="0"/>
              </a:rPr>
              <a:t>, respondiendo a la impugnación del Fisco.</a:t>
            </a:r>
          </a:p>
        </p:txBody>
      </p:sp>
      <p:sp>
        <p:nvSpPr>
          <p:cNvPr id="5" name="CuadroTexto 21">
            <a:extLst>
              <a:ext uri="{FF2B5EF4-FFF2-40B4-BE49-F238E27FC236}">
                <a16:creationId xmlns:a16="http://schemas.microsoft.com/office/drawing/2014/main" xmlns="" id="{18610EC5-C079-F6A8-F52D-881BAA50F662}"/>
              </a:ext>
            </a:extLst>
          </p:cNvPr>
          <p:cNvSpPr txBox="1"/>
          <p:nvPr/>
        </p:nvSpPr>
        <p:spPr>
          <a:xfrm>
            <a:off x="153648" y="2973237"/>
            <a:ext cx="753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1</a:t>
            </a:r>
          </a:p>
        </p:txBody>
      </p:sp>
      <p:cxnSp>
        <p:nvCxnSpPr>
          <p:cNvPr id="6" name="Conector recto 9">
            <a:extLst>
              <a:ext uri="{FF2B5EF4-FFF2-40B4-BE49-F238E27FC236}">
                <a16:creationId xmlns:a16="http://schemas.microsoft.com/office/drawing/2014/main" xmlns="" id="{D9B18234-5DBE-29AE-AD4D-F65E27BA175F}"/>
              </a:ext>
            </a:extLst>
          </p:cNvPr>
          <p:cNvCxnSpPr>
            <a:cxnSpLocks/>
          </p:cNvCxnSpPr>
          <p:nvPr/>
        </p:nvCxnSpPr>
        <p:spPr>
          <a:xfrm flipH="1">
            <a:off x="906809" y="2716065"/>
            <a:ext cx="30998" cy="3201650"/>
          </a:xfrm>
          <a:prstGeom prst="line">
            <a:avLst/>
          </a:prstGeom>
          <a:ln w="28575" cmpd="sng">
            <a:solidFill>
              <a:srgbClr val="D64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lipse 10">
            <a:extLst>
              <a:ext uri="{FF2B5EF4-FFF2-40B4-BE49-F238E27FC236}">
                <a16:creationId xmlns:a16="http://schemas.microsoft.com/office/drawing/2014/main" xmlns="" id="{3F2A18AE-D394-5169-F1C2-22A54422DAC7}"/>
              </a:ext>
            </a:extLst>
          </p:cNvPr>
          <p:cNvSpPr/>
          <p:nvPr/>
        </p:nvSpPr>
        <p:spPr>
          <a:xfrm rot="16200000">
            <a:off x="832760" y="2595247"/>
            <a:ext cx="210088" cy="210088"/>
          </a:xfrm>
          <a:prstGeom prst="ellipse">
            <a:avLst/>
          </a:prstGeom>
          <a:solidFill>
            <a:srgbClr val="D64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943" y="3238380"/>
            <a:ext cx="1487488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14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sejo 20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Light-Constantia">
      <a:majorFont>
        <a:latin typeface="Calibri Ligh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3813</TotalTime>
  <Words>1669</Words>
  <Application>Microsoft Office PowerPoint</Application>
  <PresentationFormat>Personalizado</PresentationFormat>
  <Paragraphs>205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Tema de Office</vt:lpstr>
      <vt:lpstr>Consejo 2023</vt:lpstr>
      <vt:lpstr>Jornada “Tributación 360°” Abordaje integral para profesionales de las Ciencias Económicas y abogados de la Práctica Tributaria en Ajuste por Inflación y Actualización de Quebrantos Impositivos  18 de noviembre de 2025 </vt:lpstr>
      <vt:lpstr>Preliminar: Alcance y enfoque de la exposición</vt:lpstr>
      <vt:lpstr>Preparación para un eventual litigio tributario</vt:lpstr>
      <vt:lpstr>La decisión estratégica: ¿ajustar o ir por repetición?</vt:lpstr>
      <vt:lpstr>Vías de impugnación</vt:lpstr>
      <vt:lpstr>Opción 1: Ajustar en la declaración jurada</vt:lpstr>
      <vt:lpstr>Procedimiento determinativo: esquema </vt:lpstr>
      <vt:lpstr>Opción 1: Ajustar en la declaración jurada</vt:lpstr>
      <vt:lpstr>El camino recursivo: apelación ante el Tribunal Fiscal</vt:lpstr>
      <vt:lpstr>Acción declarativa de certeza + medida cautelar: proteger al contribuyente </vt:lpstr>
      <vt:lpstr>Acción declarativa de certeza + medida cautelar: jurisprudencia</vt:lpstr>
      <vt:lpstr>Acción declarativa de certeza + medida cautelar: jurisprudencia</vt:lpstr>
      <vt:lpstr>Opción 2: No ajustar e ir por repetición</vt:lpstr>
      <vt:lpstr>Vías procesales en los principales antecedentes</vt:lpstr>
      <vt:lpstr>Prueba de la confiscatoriedad</vt:lpstr>
      <vt:lpstr>Conclusiones: </vt:lpstr>
      <vt:lpstr>Acceso al material de estudio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Jornada 360</dc:title>
  <dc:creator>Fernando J. Diez</dc:creator>
  <cp:lastModifiedBy>Fernando</cp:lastModifiedBy>
  <cp:revision>178</cp:revision>
  <dcterms:created xsi:type="dcterms:W3CDTF">2023-02-01T21:05:04Z</dcterms:created>
  <dcterms:modified xsi:type="dcterms:W3CDTF">2025-11-18T01:04:47Z</dcterms:modified>
</cp:coreProperties>
</file>