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8" r:id="rId4"/>
  </p:sldMasterIdLst>
  <p:notesMasterIdLst>
    <p:notesMasterId r:id="rId43"/>
  </p:notesMasterIdLst>
  <p:handoutMasterIdLst>
    <p:handoutMasterId r:id="rId44"/>
  </p:handoutMasterIdLst>
  <p:sldIdLst>
    <p:sldId id="363" r:id="rId5"/>
    <p:sldId id="398" r:id="rId6"/>
    <p:sldId id="401" r:id="rId7"/>
    <p:sldId id="397" r:id="rId8"/>
    <p:sldId id="399" r:id="rId9"/>
    <p:sldId id="400" r:id="rId10"/>
    <p:sldId id="402" r:id="rId11"/>
    <p:sldId id="404" r:id="rId12"/>
    <p:sldId id="403" r:id="rId13"/>
    <p:sldId id="405" r:id="rId14"/>
    <p:sldId id="406" r:id="rId15"/>
    <p:sldId id="427" r:id="rId16"/>
    <p:sldId id="407" r:id="rId17"/>
    <p:sldId id="408" r:id="rId18"/>
    <p:sldId id="409" r:id="rId19"/>
    <p:sldId id="410" r:id="rId20"/>
    <p:sldId id="411" r:id="rId21"/>
    <p:sldId id="412" r:id="rId22"/>
    <p:sldId id="413" r:id="rId23"/>
    <p:sldId id="414" r:id="rId24"/>
    <p:sldId id="415" r:id="rId25"/>
    <p:sldId id="416" r:id="rId26"/>
    <p:sldId id="435" r:id="rId27"/>
    <p:sldId id="424" r:id="rId28"/>
    <p:sldId id="428" r:id="rId29"/>
    <p:sldId id="429" r:id="rId30"/>
    <p:sldId id="430" r:id="rId31"/>
    <p:sldId id="431" r:id="rId32"/>
    <p:sldId id="432" r:id="rId33"/>
    <p:sldId id="433" r:id="rId34"/>
    <p:sldId id="434" r:id="rId35"/>
    <p:sldId id="420" r:id="rId36"/>
    <p:sldId id="417" r:id="rId37"/>
    <p:sldId id="418" r:id="rId38"/>
    <p:sldId id="421" r:id="rId39"/>
    <p:sldId id="423" r:id="rId40"/>
    <p:sldId id="426" r:id="rId41"/>
    <p:sldId id="422" r:id="rId42"/>
  </p:sldIdLst>
  <p:sldSz cx="9144000" cy="6858000" type="screen4x3"/>
  <p:notesSz cx="6797675" cy="9926638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F253C"/>
    <a:srgbClr val="771F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B6E5A4-09CF-9945-826A-EBDB1AF799C0}" v="2" dt="2020-02-10T18:39:22.2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82"/>
    <p:restoredTop sz="99355" autoAdjust="0"/>
  </p:normalViewPr>
  <p:slideViewPr>
    <p:cSldViewPr>
      <p:cViewPr>
        <p:scale>
          <a:sx n="86" d="100"/>
          <a:sy n="86" d="100"/>
        </p:scale>
        <p:origin x="-72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ebastian M. DOMÍNGUEZ" userId="41bd434c-f11a-4614-94d9-ed0109fbd11f" providerId="ADAL" clId="{A1B6E5A4-09CF-9945-826A-EBDB1AF799C0}"/>
    <pc:docChg chg="undo custSel addSld delSld modSld sldOrd">
      <pc:chgData name="Sebastian M. DOMÍNGUEZ" userId="41bd434c-f11a-4614-94d9-ed0109fbd11f" providerId="ADAL" clId="{A1B6E5A4-09CF-9945-826A-EBDB1AF799C0}" dt="2020-02-11T16:38:53.470" v="3141" actId="20577"/>
      <pc:docMkLst>
        <pc:docMk/>
      </pc:docMkLst>
      <pc:sldChg chg="del">
        <pc:chgData name="Sebastian M. DOMÍNGUEZ" userId="41bd434c-f11a-4614-94d9-ed0109fbd11f" providerId="ADAL" clId="{A1B6E5A4-09CF-9945-826A-EBDB1AF799C0}" dt="2020-02-11T15:38:08.870" v="823" actId="2696"/>
        <pc:sldMkLst>
          <pc:docMk/>
          <pc:sldMk cId="0" sldId="327"/>
        </pc:sldMkLst>
      </pc:sldChg>
      <pc:sldChg chg="modSp del">
        <pc:chgData name="Sebastian M. DOMÍNGUEZ" userId="41bd434c-f11a-4614-94d9-ed0109fbd11f" providerId="ADAL" clId="{A1B6E5A4-09CF-9945-826A-EBDB1AF799C0}" dt="2020-02-11T16:06:16.337" v="2249" actId="2696"/>
        <pc:sldMkLst>
          <pc:docMk/>
          <pc:sldMk cId="0" sldId="328"/>
        </pc:sldMkLst>
        <pc:spChg chg="mod">
          <ac:chgData name="Sebastian M. DOMÍNGUEZ" userId="41bd434c-f11a-4614-94d9-ed0109fbd11f" providerId="ADAL" clId="{A1B6E5A4-09CF-9945-826A-EBDB1AF799C0}" dt="2020-02-11T15:52:14.686" v="1998" actId="20577"/>
          <ac:spMkLst>
            <pc:docMk/>
            <pc:sldMk cId="0" sldId="328"/>
            <ac:spMk id="33794" creationId="{00000000-0000-0000-0000-000000000000}"/>
          </ac:spMkLst>
        </pc:spChg>
      </pc:sldChg>
      <pc:sldChg chg="del">
        <pc:chgData name="Sebastian M. DOMÍNGUEZ" userId="41bd434c-f11a-4614-94d9-ed0109fbd11f" providerId="ADAL" clId="{A1B6E5A4-09CF-9945-826A-EBDB1AF799C0}" dt="2020-02-11T15:50:32.052" v="1853" actId="2696"/>
        <pc:sldMkLst>
          <pc:docMk/>
          <pc:sldMk cId="1997308165" sldId="329"/>
        </pc:sldMkLst>
      </pc:sldChg>
      <pc:sldChg chg="modSp del">
        <pc:chgData name="Sebastian M. DOMÍNGUEZ" userId="41bd434c-f11a-4614-94d9-ed0109fbd11f" providerId="ADAL" clId="{A1B6E5A4-09CF-9945-826A-EBDB1AF799C0}" dt="2020-02-11T15:50:42.436" v="1854" actId="2696"/>
        <pc:sldMkLst>
          <pc:docMk/>
          <pc:sldMk cId="4268095539" sldId="330"/>
        </pc:sldMkLst>
        <pc:spChg chg="mod">
          <ac:chgData name="Sebastian M. DOMÍNGUEZ" userId="41bd434c-f11a-4614-94d9-ed0109fbd11f" providerId="ADAL" clId="{A1B6E5A4-09CF-9945-826A-EBDB1AF799C0}" dt="2020-02-11T13:44:22.404" v="7" actId="27636"/>
          <ac:spMkLst>
            <pc:docMk/>
            <pc:sldMk cId="4268095539" sldId="330"/>
            <ac:spMk id="2" creationId="{00000000-0000-0000-0000-000000000000}"/>
          </ac:spMkLst>
        </pc:spChg>
      </pc:sldChg>
      <pc:sldChg chg="del">
        <pc:chgData name="Sebastian M. DOMÍNGUEZ" userId="41bd434c-f11a-4614-94d9-ed0109fbd11f" providerId="ADAL" clId="{A1B6E5A4-09CF-9945-826A-EBDB1AF799C0}" dt="2020-02-11T16:15:37.865" v="2523" actId="2696"/>
        <pc:sldMkLst>
          <pc:docMk/>
          <pc:sldMk cId="1460693223" sldId="331"/>
        </pc:sldMkLst>
      </pc:sldChg>
      <pc:sldChg chg="del">
        <pc:chgData name="Sebastian M. DOMÍNGUEZ" userId="41bd434c-f11a-4614-94d9-ed0109fbd11f" providerId="ADAL" clId="{A1B6E5A4-09CF-9945-826A-EBDB1AF799C0}" dt="2020-02-11T16:15:42.205" v="2524" actId="2696"/>
        <pc:sldMkLst>
          <pc:docMk/>
          <pc:sldMk cId="2069347471" sldId="332"/>
        </pc:sldMkLst>
      </pc:sldChg>
      <pc:sldChg chg="modSp">
        <pc:chgData name="Sebastian M. DOMÍNGUEZ" userId="41bd434c-f11a-4614-94d9-ed0109fbd11f" providerId="ADAL" clId="{A1B6E5A4-09CF-9945-826A-EBDB1AF799C0}" dt="2020-02-11T15:58:32.196" v="2212" actId="1076"/>
        <pc:sldMkLst>
          <pc:docMk/>
          <pc:sldMk cId="3710089249" sldId="335"/>
        </pc:sldMkLst>
        <pc:spChg chg="mod">
          <ac:chgData name="Sebastian M. DOMÍNGUEZ" userId="41bd434c-f11a-4614-94d9-ed0109fbd11f" providerId="ADAL" clId="{A1B6E5A4-09CF-9945-826A-EBDB1AF799C0}" dt="2020-02-11T15:58:20.686" v="2209" actId="20577"/>
          <ac:spMkLst>
            <pc:docMk/>
            <pc:sldMk cId="3710089249" sldId="335"/>
            <ac:spMk id="3" creationId="{6497C354-F460-2C49-AF79-AD13E4DEA8D4}"/>
          </ac:spMkLst>
        </pc:spChg>
        <pc:spChg chg="mod">
          <ac:chgData name="Sebastian M. DOMÍNGUEZ" userId="41bd434c-f11a-4614-94d9-ed0109fbd11f" providerId="ADAL" clId="{A1B6E5A4-09CF-9945-826A-EBDB1AF799C0}" dt="2020-02-11T15:58:02.023" v="2200" actId="1076"/>
          <ac:spMkLst>
            <pc:docMk/>
            <pc:sldMk cId="3710089249" sldId="335"/>
            <ac:spMk id="8" creationId="{E7A04F31-46CA-3843-8EEB-8C13665E0E7E}"/>
          </ac:spMkLst>
        </pc:spChg>
        <pc:spChg chg="mod">
          <ac:chgData name="Sebastian M. DOMÍNGUEZ" userId="41bd434c-f11a-4614-94d9-ed0109fbd11f" providerId="ADAL" clId="{A1B6E5A4-09CF-9945-826A-EBDB1AF799C0}" dt="2020-02-11T15:58:32.196" v="2212" actId="1076"/>
          <ac:spMkLst>
            <pc:docMk/>
            <pc:sldMk cId="3710089249" sldId="335"/>
            <ac:spMk id="9" creationId="{AA934C3C-39D6-5241-BDBC-75DAA63A5474}"/>
          </ac:spMkLst>
        </pc:spChg>
        <pc:picChg chg="mod">
          <ac:chgData name="Sebastian M. DOMÍNGUEZ" userId="41bd434c-f11a-4614-94d9-ed0109fbd11f" providerId="ADAL" clId="{A1B6E5A4-09CF-9945-826A-EBDB1AF799C0}" dt="2020-02-11T15:57:51.224" v="2198" actId="1076"/>
          <ac:picMkLst>
            <pc:docMk/>
            <pc:sldMk cId="3710089249" sldId="335"/>
            <ac:picMk id="6" creationId="{2975ADFA-67D5-4B49-AFB0-928BC5B1B9B1}"/>
          </ac:picMkLst>
        </pc:picChg>
      </pc:sldChg>
      <pc:sldChg chg="modSp">
        <pc:chgData name="Sebastian M. DOMÍNGUEZ" userId="41bd434c-f11a-4614-94d9-ed0109fbd11f" providerId="ADAL" clId="{A1B6E5A4-09CF-9945-826A-EBDB1AF799C0}" dt="2020-02-11T15:33:56.493" v="554" actId="20577"/>
        <pc:sldMkLst>
          <pc:docMk/>
          <pc:sldMk cId="1800620236" sldId="336"/>
        </pc:sldMkLst>
        <pc:graphicFrameChg chg="modGraphic">
          <ac:chgData name="Sebastian M. DOMÍNGUEZ" userId="41bd434c-f11a-4614-94d9-ed0109fbd11f" providerId="ADAL" clId="{A1B6E5A4-09CF-9945-826A-EBDB1AF799C0}" dt="2020-02-11T15:33:56.493" v="554" actId="20577"/>
          <ac:graphicFrameMkLst>
            <pc:docMk/>
            <pc:sldMk cId="1800620236" sldId="336"/>
            <ac:graphicFrameMk id="5" creationId="{8DB3B661-F118-6645-ACC9-0A7C749076D4}"/>
          </ac:graphicFrameMkLst>
        </pc:graphicFrameChg>
      </pc:sldChg>
      <pc:sldChg chg="modSp">
        <pc:chgData name="Sebastian M. DOMÍNGUEZ" userId="41bd434c-f11a-4614-94d9-ed0109fbd11f" providerId="ADAL" clId="{A1B6E5A4-09CF-9945-826A-EBDB1AF799C0}" dt="2020-02-11T15:33:48.842" v="552" actId="20577"/>
        <pc:sldMkLst>
          <pc:docMk/>
          <pc:sldMk cId="3794237943" sldId="337"/>
        </pc:sldMkLst>
        <pc:spChg chg="mod">
          <ac:chgData name="Sebastian M. DOMÍNGUEZ" userId="41bd434c-f11a-4614-94d9-ed0109fbd11f" providerId="ADAL" clId="{A1B6E5A4-09CF-9945-826A-EBDB1AF799C0}" dt="2020-02-11T14:58:42.299" v="57" actId="122"/>
          <ac:spMkLst>
            <pc:docMk/>
            <pc:sldMk cId="3794237943" sldId="337"/>
            <ac:spMk id="10" creationId="{71387344-E5D2-914C-9B96-05F701A7DC94}"/>
          </ac:spMkLst>
        </pc:spChg>
        <pc:graphicFrameChg chg="modGraphic">
          <ac:chgData name="Sebastian M. DOMÍNGUEZ" userId="41bd434c-f11a-4614-94d9-ed0109fbd11f" providerId="ADAL" clId="{A1B6E5A4-09CF-9945-826A-EBDB1AF799C0}" dt="2020-02-11T15:33:48.842" v="552" actId="20577"/>
          <ac:graphicFrameMkLst>
            <pc:docMk/>
            <pc:sldMk cId="3794237943" sldId="337"/>
            <ac:graphicFrameMk id="5" creationId="{8DB3B661-F118-6645-ACC9-0A7C749076D4}"/>
          </ac:graphicFrameMkLst>
        </pc:graphicFrameChg>
      </pc:sldChg>
      <pc:sldChg chg="modSp">
        <pc:chgData name="Sebastian M. DOMÍNGUEZ" userId="41bd434c-f11a-4614-94d9-ed0109fbd11f" providerId="ADAL" clId="{A1B6E5A4-09CF-9945-826A-EBDB1AF799C0}" dt="2020-02-11T16:20:07.919" v="2655" actId="14100"/>
        <pc:sldMkLst>
          <pc:docMk/>
          <pc:sldMk cId="3536069403" sldId="338"/>
        </pc:sldMkLst>
        <pc:spChg chg="mod">
          <ac:chgData name="Sebastian M. DOMÍNGUEZ" userId="41bd434c-f11a-4614-94d9-ed0109fbd11f" providerId="ADAL" clId="{A1B6E5A4-09CF-9945-826A-EBDB1AF799C0}" dt="2020-02-11T16:20:07.919" v="2655" actId="14100"/>
          <ac:spMkLst>
            <pc:docMk/>
            <pc:sldMk cId="3536069403" sldId="338"/>
            <ac:spMk id="10" creationId="{71387344-E5D2-914C-9B96-05F701A7DC94}"/>
          </ac:spMkLst>
        </pc:spChg>
        <pc:graphicFrameChg chg="modGraphic">
          <ac:chgData name="Sebastian M. DOMÍNGUEZ" userId="41bd434c-f11a-4614-94d9-ed0109fbd11f" providerId="ADAL" clId="{A1B6E5A4-09CF-9945-826A-EBDB1AF799C0}" dt="2020-02-11T16:20:01.774" v="2652" actId="14734"/>
          <ac:graphicFrameMkLst>
            <pc:docMk/>
            <pc:sldMk cId="3536069403" sldId="338"/>
            <ac:graphicFrameMk id="5" creationId="{8DB3B661-F118-6645-ACC9-0A7C749076D4}"/>
          </ac:graphicFrameMkLst>
        </pc:graphicFrameChg>
      </pc:sldChg>
      <pc:sldChg chg="modSp ord">
        <pc:chgData name="Sebastian M. DOMÍNGUEZ" userId="41bd434c-f11a-4614-94d9-ed0109fbd11f" providerId="ADAL" clId="{A1B6E5A4-09CF-9945-826A-EBDB1AF799C0}" dt="2020-02-11T16:00:20.570" v="2217" actId="114"/>
        <pc:sldMkLst>
          <pc:docMk/>
          <pc:sldMk cId="2848629256" sldId="339"/>
        </pc:sldMkLst>
        <pc:spChg chg="mod">
          <ac:chgData name="Sebastian M. DOMÍNGUEZ" userId="41bd434c-f11a-4614-94d9-ed0109fbd11f" providerId="ADAL" clId="{A1B6E5A4-09CF-9945-826A-EBDB1AF799C0}" dt="2020-02-11T16:00:20.570" v="2217" actId="114"/>
          <ac:spMkLst>
            <pc:docMk/>
            <pc:sldMk cId="2848629256" sldId="339"/>
            <ac:spMk id="10" creationId="{71387344-E5D2-914C-9B96-05F701A7DC94}"/>
          </ac:spMkLst>
        </pc:spChg>
        <pc:graphicFrameChg chg="modGraphic">
          <ac:chgData name="Sebastian M. DOMÍNGUEZ" userId="41bd434c-f11a-4614-94d9-ed0109fbd11f" providerId="ADAL" clId="{A1B6E5A4-09CF-9945-826A-EBDB1AF799C0}" dt="2020-02-11T15:34:01.745" v="556" actId="20577"/>
          <ac:graphicFrameMkLst>
            <pc:docMk/>
            <pc:sldMk cId="2848629256" sldId="339"/>
            <ac:graphicFrameMk id="5" creationId="{8DB3B661-F118-6645-ACC9-0A7C749076D4}"/>
          </ac:graphicFrameMkLst>
        </pc:graphicFrameChg>
      </pc:sldChg>
      <pc:sldChg chg="addSp delSp modSp">
        <pc:chgData name="Sebastian M. DOMÍNGUEZ" userId="41bd434c-f11a-4614-94d9-ed0109fbd11f" providerId="ADAL" clId="{A1B6E5A4-09CF-9945-826A-EBDB1AF799C0}" dt="2020-02-11T15:39:36.755" v="852" actId="20577"/>
        <pc:sldMkLst>
          <pc:docMk/>
          <pc:sldMk cId="1538013074" sldId="340"/>
        </pc:sldMkLst>
        <pc:spChg chg="add mod">
          <ac:chgData name="Sebastian M. DOMÍNGUEZ" userId="41bd434c-f11a-4614-94d9-ed0109fbd11f" providerId="ADAL" clId="{A1B6E5A4-09CF-9945-826A-EBDB1AF799C0}" dt="2020-02-11T15:39:36.755" v="852" actId="20577"/>
          <ac:spMkLst>
            <pc:docMk/>
            <pc:sldMk cId="1538013074" sldId="340"/>
            <ac:spMk id="7" creationId="{B641ADCD-CF0E-0040-987A-802485C0F086}"/>
          </ac:spMkLst>
        </pc:spChg>
        <pc:spChg chg="del mod">
          <ac:chgData name="Sebastian M. DOMÍNGUEZ" userId="41bd434c-f11a-4614-94d9-ed0109fbd11f" providerId="ADAL" clId="{A1B6E5A4-09CF-9945-826A-EBDB1AF799C0}" dt="2020-02-11T15:32:12.824" v="528" actId="478"/>
          <ac:spMkLst>
            <pc:docMk/>
            <pc:sldMk cId="1538013074" sldId="340"/>
            <ac:spMk id="10" creationId="{71387344-E5D2-914C-9B96-05F701A7DC94}"/>
          </ac:spMkLst>
        </pc:spChg>
        <pc:graphicFrameChg chg="mod modGraphic">
          <ac:chgData name="Sebastian M. DOMÍNGUEZ" userId="41bd434c-f11a-4614-94d9-ed0109fbd11f" providerId="ADAL" clId="{A1B6E5A4-09CF-9945-826A-EBDB1AF799C0}" dt="2020-02-11T15:34:08.014" v="560" actId="20577"/>
          <ac:graphicFrameMkLst>
            <pc:docMk/>
            <pc:sldMk cId="1538013074" sldId="340"/>
            <ac:graphicFrameMk id="5" creationId="{8DB3B661-F118-6645-ACC9-0A7C749076D4}"/>
          </ac:graphicFrameMkLst>
        </pc:graphicFrameChg>
        <pc:graphicFrameChg chg="add del mod">
          <ac:chgData name="Sebastian M. DOMÍNGUEZ" userId="41bd434c-f11a-4614-94d9-ed0109fbd11f" providerId="ADAL" clId="{A1B6E5A4-09CF-9945-826A-EBDB1AF799C0}" dt="2020-02-11T15:32:36.259" v="535" actId="478"/>
          <ac:graphicFrameMkLst>
            <pc:docMk/>
            <pc:sldMk cId="1538013074" sldId="340"/>
            <ac:graphicFrameMk id="6" creationId="{EC538BED-9A43-424C-8446-72C9D608C518}"/>
          </ac:graphicFrameMkLst>
        </pc:graphicFrameChg>
      </pc:sldChg>
      <pc:sldChg chg="del">
        <pc:chgData name="Sebastian M. DOMÍNGUEZ" userId="41bd434c-f11a-4614-94d9-ed0109fbd11f" providerId="ADAL" clId="{A1B6E5A4-09CF-9945-826A-EBDB1AF799C0}" dt="2020-02-11T15:33:19.220" v="546" actId="2696"/>
        <pc:sldMkLst>
          <pc:docMk/>
          <pc:sldMk cId="4066994425" sldId="341"/>
        </pc:sldMkLst>
      </pc:sldChg>
      <pc:sldChg chg="modSp">
        <pc:chgData name="Sebastian M. DOMÍNGUEZ" userId="41bd434c-f11a-4614-94d9-ed0109fbd11f" providerId="ADAL" clId="{A1B6E5A4-09CF-9945-826A-EBDB1AF799C0}" dt="2020-02-11T13:38:58.092" v="5" actId="122"/>
        <pc:sldMkLst>
          <pc:docMk/>
          <pc:sldMk cId="749147099" sldId="342"/>
        </pc:sldMkLst>
        <pc:spChg chg="mod">
          <ac:chgData name="Sebastian M. DOMÍNGUEZ" userId="41bd434c-f11a-4614-94d9-ed0109fbd11f" providerId="ADAL" clId="{A1B6E5A4-09CF-9945-826A-EBDB1AF799C0}" dt="2020-02-11T13:38:58.092" v="5" actId="122"/>
          <ac:spMkLst>
            <pc:docMk/>
            <pc:sldMk cId="749147099" sldId="342"/>
            <ac:spMk id="10" creationId="{71387344-E5D2-914C-9B96-05F701A7DC94}"/>
          </ac:spMkLst>
        </pc:spChg>
      </pc:sldChg>
      <pc:sldChg chg="del">
        <pc:chgData name="Sebastian M. DOMÍNGUEZ" userId="41bd434c-f11a-4614-94d9-ed0109fbd11f" providerId="ADAL" clId="{A1B6E5A4-09CF-9945-826A-EBDB1AF799C0}" dt="2020-02-11T15:24:31.579" v="79" actId="2696"/>
        <pc:sldMkLst>
          <pc:docMk/>
          <pc:sldMk cId="2812665179" sldId="343"/>
        </pc:sldMkLst>
      </pc:sldChg>
      <pc:sldChg chg="del">
        <pc:chgData name="Sebastian M. DOMÍNGUEZ" userId="41bd434c-f11a-4614-94d9-ed0109fbd11f" providerId="ADAL" clId="{A1B6E5A4-09CF-9945-826A-EBDB1AF799C0}" dt="2020-02-11T15:40:33.817" v="854" actId="2696"/>
        <pc:sldMkLst>
          <pc:docMk/>
          <pc:sldMk cId="3295254335" sldId="344"/>
        </pc:sldMkLst>
      </pc:sldChg>
      <pc:sldChg chg="modSp">
        <pc:chgData name="Sebastian M. DOMÍNGUEZ" userId="41bd434c-f11a-4614-94d9-ed0109fbd11f" providerId="ADAL" clId="{A1B6E5A4-09CF-9945-826A-EBDB1AF799C0}" dt="2020-02-11T16:35:34.827" v="2892" actId="20577"/>
        <pc:sldMkLst>
          <pc:docMk/>
          <pc:sldMk cId="2463724710" sldId="352"/>
        </pc:sldMkLst>
        <pc:spChg chg="mod">
          <ac:chgData name="Sebastian M. DOMÍNGUEZ" userId="41bd434c-f11a-4614-94d9-ed0109fbd11f" providerId="ADAL" clId="{A1B6E5A4-09CF-9945-826A-EBDB1AF799C0}" dt="2020-02-11T16:35:34.827" v="2892" actId="20577"/>
          <ac:spMkLst>
            <pc:docMk/>
            <pc:sldMk cId="2463724710" sldId="352"/>
            <ac:spMk id="16" creationId="{6E96D4C6-C50C-4F48-B8FF-9E13E062C2B0}"/>
          </ac:spMkLst>
        </pc:spChg>
        <pc:spChg chg="mod">
          <ac:chgData name="Sebastian M. DOMÍNGUEZ" userId="41bd434c-f11a-4614-94d9-ed0109fbd11f" providerId="ADAL" clId="{A1B6E5A4-09CF-9945-826A-EBDB1AF799C0}" dt="2020-02-11T16:35:15.191" v="2888" actId="13926"/>
          <ac:spMkLst>
            <pc:docMk/>
            <pc:sldMk cId="2463724710" sldId="352"/>
            <ac:spMk id="19" creationId="{9C9B1921-EDD3-204D-992B-D2A6B69095A2}"/>
          </ac:spMkLst>
        </pc:spChg>
      </pc:sldChg>
      <pc:sldChg chg="delSp modSp add">
        <pc:chgData name="Sebastian M. DOMÍNGUEZ" userId="41bd434c-f11a-4614-94d9-ed0109fbd11f" providerId="ADAL" clId="{A1B6E5A4-09CF-9945-826A-EBDB1AF799C0}" dt="2020-02-11T15:37:34.216" v="822" actId="20577"/>
        <pc:sldMkLst>
          <pc:docMk/>
          <pc:sldMk cId="959494912" sldId="354"/>
        </pc:sldMkLst>
        <pc:spChg chg="mod">
          <ac:chgData name="Sebastian M. DOMÍNGUEZ" userId="41bd434c-f11a-4614-94d9-ed0109fbd11f" providerId="ADAL" clId="{A1B6E5A4-09CF-9945-826A-EBDB1AF799C0}" dt="2020-02-11T15:37:34.216" v="822" actId="20577"/>
          <ac:spMkLst>
            <pc:docMk/>
            <pc:sldMk cId="959494912" sldId="354"/>
            <ac:spMk id="2" creationId="{7E0C4EED-74BB-784C-8483-690A56B973D9}"/>
          </ac:spMkLst>
        </pc:spChg>
        <pc:spChg chg="mod">
          <ac:chgData name="Sebastian M. DOMÍNGUEZ" userId="41bd434c-f11a-4614-94d9-ed0109fbd11f" providerId="ADAL" clId="{A1B6E5A4-09CF-9945-826A-EBDB1AF799C0}" dt="2020-02-11T15:37:08.375" v="799" actId="20577"/>
          <ac:spMkLst>
            <pc:docMk/>
            <pc:sldMk cId="959494912" sldId="354"/>
            <ac:spMk id="6" creationId="{33CC261E-933E-4A43-9004-B0A0C1AEF460}"/>
          </ac:spMkLst>
        </pc:spChg>
        <pc:graphicFrameChg chg="mod modGraphic">
          <ac:chgData name="Sebastian M. DOMÍNGUEZ" userId="41bd434c-f11a-4614-94d9-ed0109fbd11f" providerId="ADAL" clId="{A1B6E5A4-09CF-9945-826A-EBDB1AF799C0}" dt="2020-02-11T15:37:25.406" v="803"/>
          <ac:graphicFrameMkLst>
            <pc:docMk/>
            <pc:sldMk cId="959494912" sldId="354"/>
            <ac:graphicFrameMk id="5" creationId="{8DB3B661-F118-6645-ACC9-0A7C749076D4}"/>
          </ac:graphicFrameMkLst>
        </pc:graphicFrameChg>
        <pc:graphicFrameChg chg="del">
          <ac:chgData name="Sebastian M. DOMÍNGUEZ" userId="41bd434c-f11a-4614-94d9-ed0109fbd11f" providerId="ADAL" clId="{A1B6E5A4-09CF-9945-826A-EBDB1AF799C0}" dt="2020-02-11T13:44:32.370" v="19" actId="478"/>
          <ac:graphicFrameMkLst>
            <pc:docMk/>
            <pc:sldMk cId="959494912" sldId="354"/>
            <ac:graphicFrameMk id="7" creationId="{65C3540D-A545-F143-9E34-1F1752B53238}"/>
          </ac:graphicFrameMkLst>
        </pc:graphicFrameChg>
      </pc:sldChg>
      <pc:sldChg chg="addSp delSp modSp add">
        <pc:chgData name="Sebastian M. DOMÍNGUEZ" userId="41bd434c-f11a-4614-94d9-ed0109fbd11f" providerId="ADAL" clId="{A1B6E5A4-09CF-9945-826A-EBDB1AF799C0}" dt="2020-02-11T13:49:40.358" v="37" actId="113"/>
        <pc:sldMkLst>
          <pc:docMk/>
          <pc:sldMk cId="2886513794" sldId="355"/>
        </pc:sldMkLst>
        <pc:spChg chg="add del mod">
          <ac:chgData name="Sebastian M. DOMÍNGUEZ" userId="41bd434c-f11a-4614-94d9-ed0109fbd11f" providerId="ADAL" clId="{A1B6E5A4-09CF-9945-826A-EBDB1AF799C0}" dt="2020-02-11T13:48:40.659" v="25" actId="478"/>
          <ac:spMkLst>
            <pc:docMk/>
            <pc:sldMk cId="2886513794" sldId="355"/>
            <ac:spMk id="6" creationId="{3E066A39-7D97-9B43-8C60-2308BDD529C2}"/>
          </ac:spMkLst>
        </pc:spChg>
        <pc:spChg chg="mod">
          <ac:chgData name="Sebastian M. DOMÍNGUEZ" userId="41bd434c-f11a-4614-94d9-ed0109fbd11f" providerId="ADAL" clId="{A1B6E5A4-09CF-9945-826A-EBDB1AF799C0}" dt="2020-02-11T13:49:40.358" v="37" actId="113"/>
          <ac:spMkLst>
            <pc:docMk/>
            <pc:sldMk cId="2886513794" sldId="355"/>
            <ac:spMk id="10" creationId="{71387344-E5D2-914C-9B96-05F701A7DC94}"/>
          </ac:spMkLst>
        </pc:spChg>
        <pc:graphicFrameChg chg="del">
          <ac:chgData name="Sebastian M. DOMÍNGUEZ" userId="41bd434c-f11a-4614-94d9-ed0109fbd11f" providerId="ADAL" clId="{A1B6E5A4-09CF-9945-826A-EBDB1AF799C0}" dt="2020-02-11T13:48:32.270" v="24" actId="478"/>
          <ac:graphicFrameMkLst>
            <pc:docMk/>
            <pc:sldMk cId="2886513794" sldId="355"/>
            <ac:graphicFrameMk id="5" creationId="{8DB3B661-F118-6645-ACC9-0A7C749076D4}"/>
          </ac:graphicFrameMkLst>
        </pc:graphicFrameChg>
      </pc:sldChg>
      <pc:sldChg chg="addSp delSp modSp add del ord">
        <pc:chgData name="Sebastian M. DOMÍNGUEZ" userId="41bd434c-f11a-4614-94d9-ed0109fbd11f" providerId="ADAL" clId="{A1B6E5A4-09CF-9945-826A-EBDB1AF799C0}" dt="2020-02-11T16:34:21.047" v="2887" actId="2696"/>
        <pc:sldMkLst>
          <pc:docMk/>
          <pc:sldMk cId="2933219577" sldId="356"/>
        </pc:sldMkLst>
        <pc:spChg chg="mod">
          <ac:chgData name="Sebastian M. DOMÍNGUEZ" userId="41bd434c-f11a-4614-94d9-ed0109fbd11f" providerId="ADAL" clId="{A1B6E5A4-09CF-9945-826A-EBDB1AF799C0}" dt="2020-02-11T16:17:18.174" v="2567" actId="20577"/>
          <ac:spMkLst>
            <pc:docMk/>
            <pc:sldMk cId="2933219577" sldId="356"/>
            <ac:spMk id="2" creationId="{7E0C4EED-74BB-784C-8483-690A56B973D9}"/>
          </ac:spMkLst>
        </pc:spChg>
        <pc:spChg chg="add del mod">
          <ac:chgData name="Sebastian M. DOMÍNGUEZ" userId="41bd434c-f11a-4614-94d9-ed0109fbd11f" providerId="ADAL" clId="{A1B6E5A4-09CF-9945-826A-EBDB1AF799C0}" dt="2020-02-11T15:33:26.456" v="548" actId="478"/>
          <ac:spMkLst>
            <pc:docMk/>
            <pc:sldMk cId="2933219577" sldId="356"/>
            <ac:spMk id="6" creationId="{99AC47EB-9812-444A-B33D-C33661720CDC}"/>
          </ac:spMkLst>
        </pc:spChg>
        <pc:spChg chg="mod">
          <ac:chgData name="Sebastian M. DOMÍNGUEZ" userId="41bd434c-f11a-4614-94d9-ed0109fbd11f" providerId="ADAL" clId="{A1B6E5A4-09CF-9945-826A-EBDB1AF799C0}" dt="2020-02-11T16:23:24.409" v="2791" actId="27636"/>
          <ac:spMkLst>
            <pc:docMk/>
            <pc:sldMk cId="2933219577" sldId="356"/>
            <ac:spMk id="10" creationId="{71387344-E5D2-914C-9B96-05F701A7DC94}"/>
          </ac:spMkLst>
        </pc:spChg>
        <pc:graphicFrameChg chg="del">
          <ac:chgData name="Sebastian M. DOMÍNGUEZ" userId="41bd434c-f11a-4614-94d9-ed0109fbd11f" providerId="ADAL" clId="{A1B6E5A4-09CF-9945-826A-EBDB1AF799C0}" dt="2020-02-11T15:33:23.150" v="547" actId="478"/>
          <ac:graphicFrameMkLst>
            <pc:docMk/>
            <pc:sldMk cId="2933219577" sldId="356"/>
            <ac:graphicFrameMk id="5" creationId="{8DB3B661-F118-6645-ACC9-0A7C749076D4}"/>
          </ac:graphicFrameMkLst>
        </pc:graphicFrameChg>
      </pc:sldChg>
      <pc:sldChg chg="addSp delSp modSp add">
        <pc:chgData name="Sebastian M. DOMÍNGUEZ" userId="41bd434c-f11a-4614-94d9-ed0109fbd11f" providerId="ADAL" clId="{A1B6E5A4-09CF-9945-826A-EBDB1AF799C0}" dt="2020-02-11T15:52:05.607" v="1997" actId="20577"/>
        <pc:sldMkLst>
          <pc:docMk/>
          <pc:sldMk cId="3514222665" sldId="357"/>
        </pc:sldMkLst>
        <pc:spChg chg="mod">
          <ac:chgData name="Sebastian M. DOMÍNGUEZ" userId="41bd434c-f11a-4614-94d9-ed0109fbd11f" providerId="ADAL" clId="{A1B6E5A4-09CF-9945-826A-EBDB1AF799C0}" dt="2020-02-11T15:41:29.387" v="872" actId="20577"/>
          <ac:spMkLst>
            <pc:docMk/>
            <pc:sldMk cId="3514222665" sldId="357"/>
            <ac:spMk id="2" creationId="{7E0C4EED-74BB-784C-8483-690A56B973D9}"/>
          </ac:spMkLst>
        </pc:spChg>
        <pc:spChg chg="add del mod">
          <ac:chgData name="Sebastian M. DOMÍNGUEZ" userId="41bd434c-f11a-4614-94d9-ed0109fbd11f" providerId="ADAL" clId="{A1B6E5A4-09CF-9945-826A-EBDB1AF799C0}" dt="2020-02-11T15:42:03.099" v="927" actId="478"/>
          <ac:spMkLst>
            <pc:docMk/>
            <pc:sldMk cId="3514222665" sldId="357"/>
            <ac:spMk id="6" creationId="{50575BA6-6DE0-6448-BE95-A0E311AD7073}"/>
          </ac:spMkLst>
        </pc:spChg>
        <pc:spChg chg="del mod">
          <ac:chgData name="Sebastian M. DOMÍNGUEZ" userId="41bd434c-f11a-4614-94d9-ed0109fbd11f" providerId="ADAL" clId="{A1B6E5A4-09CF-9945-826A-EBDB1AF799C0}" dt="2020-02-11T15:45:48.379" v="1482" actId="478"/>
          <ac:spMkLst>
            <pc:docMk/>
            <pc:sldMk cId="3514222665" sldId="357"/>
            <ac:spMk id="10" creationId="{71387344-E5D2-914C-9B96-05F701A7DC94}"/>
          </ac:spMkLst>
        </pc:spChg>
        <pc:graphicFrameChg chg="add del mod modGraphic">
          <ac:chgData name="Sebastian M. DOMÍNGUEZ" userId="41bd434c-f11a-4614-94d9-ed0109fbd11f" providerId="ADAL" clId="{A1B6E5A4-09CF-9945-826A-EBDB1AF799C0}" dt="2020-02-11T15:52:05.607" v="1997" actId="20577"/>
          <ac:graphicFrameMkLst>
            <pc:docMk/>
            <pc:sldMk cId="3514222665" sldId="357"/>
            <ac:graphicFrameMk id="5" creationId="{8DB3B661-F118-6645-ACC9-0A7C749076D4}"/>
          </ac:graphicFrameMkLst>
        </pc:graphicFrameChg>
      </pc:sldChg>
      <pc:sldChg chg="addSp delSp modSp add">
        <pc:chgData name="Sebastian M. DOMÍNGUEZ" userId="41bd434c-f11a-4614-94d9-ed0109fbd11f" providerId="ADAL" clId="{A1B6E5A4-09CF-9945-826A-EBDB1AF799C0}" dt="2020-02-11T15:50:14.367" v="1852" actId="20577"/>
        <pc:sldMkLst>
          <pc:docMk/>
          <pc:sldMk cId="1349831120" sldId="358"/>
        </pc:sldMkLst>
        <pc:spChg chg="mod">
          <ac:chgData name="Sebastian M. DOMÍNGUEZ" userId="41bd434c-f11a-4614-94d9-ed0109fbd11f" providerId="ADAL" clId="{A1B6E5A4-09CF-9945-826A-EBDB1AF799C0}" dt="2020-02-11T15:47:13.126" v="1646" actId="20577"/>
          <ac:spMkLst>
            <pc:docMk/>
            <pc:sldMk cId="1349831120" sldId="358"/>
            <ac:spMk id="2" creationId="{7E0C4EED-74BB-784C-8483-690A56B973D9}"/>
          </ac:spMkLst>
        </pc:spChg>
        <pc:spChg chg="add del mod">
          <ac:chgData name="Sebastian M. DOMÍNGUEZ" userId="41bd434c-f11a-4614-94d9-ed0109fbd11f" providerId="ADAL" clId="{A1B6E5A4-09CF-9945-826A-EBDB1AF799C0}" dt="2020-02-11T15:46:09.507" v="1487" actId="478"/>
          <ac:spMkLst>
            <pc:docMk/>
            <pc:sldMk cId="1349831120" sldId="358"/>
            <ac:spMk id="6" creationId="{4E9CC6AB-AD72-EE47-8C62-3518D04FFE09}"/>
          </ac:spMkLst>
        </pc:spChg>
        <pc:spChg chg="mod">
          <ac:chgData name="Sebastian M. DOMÍNGUEZ" userId="41bd434c-f11a-4614-94d9-ed0109fbd11f" providerId="ADAL" clId="{A1B6E5A4-09CF-9945-826A-EBDB1AF799C0}" dt="2020-02-11T15:50:14.367" v="1852" actId="20577"/>
          <ac:spMkLst>
            <pc:docMk/>
            <pc:sldMk cId="1349831120" sldId="358"/>
            <ac:spMk id="10" creationId="{71387344-E5D2-914C-9B96-05F701A7DC94}"/>
          </ac:spMkLst>
        </pc:spChg>
        <pc:graphicFrameChg chg="del modGraphic">
          <ac:chgData name="Sebastian M. DOMÍNGUEZ" userId="41bd434c-f11a-4614-94d9-ed0109fbd11f" providerId="ADAL" clId="{A1B6E5A4-09CF-9945-826A-EBDB1AF799C0}" dt="2020-02-11T15:46:06.662" v="1486" actId="478"/>
          <ac:graphicFrameMkLst>
            <pc:docMk/>
            <pc:sldMk cId="1349831120" sldId="358"/>
            <ac:graphicFrameMk id="5" creationId="{8DB3B661-F118-6645-ACC9-0A7C749076D4}"/>
          </ac:graphicFrameMkLst>
        </pc:graphicFrameChg>
      </pc:sldChg>
      <pc:sldChg chg="modSp add ord">
        <pc:chgData name="Sebastian M. DOMÍNGUEZ" userId="41bd434c-f11a-4614-94d9-ed0109fbd11f" providerId="ADAL" clId="{A1B6E5A4-09CF-9945-826A-EBDB1AF799C0}" dt="2020-02-11T16:15:24.053" v="2522" actId="20577"/>
        <pc:sldMkLst>
          <pc:docMk/>
          <pc:sldMk cId="1715802160" sldId="359"/>
        </pc:sldMkLst>
        <pc:spChg chg="mod">
          <ac:chgData name="Sebastian M. DOMÍNGUEZ" userId="41bd434c-f11a-4614-94d9-ed0109fbd11f" providerId="ADAL" clId="{A1B6E5A4-09CF-9945-826A-EBDB1AF799C0}" dt="2020-02-11T15:52:28.736" v="2006" actId="20577"/>
          <ac:spMkLst>
            <pc:docMk/>
            <pc:sldMk cId="1715802160" sldId="359"/>
            <ac:spMk id="2" creationId="{7E0C4EED-74BB-784C-8483-690A56B973D9}"/>
          </ac:spMkLst>
        </pc:spChg>
        <pc:graphicFrameChg chg="mod modGraphic">
          <ac:chgData name="Sebastian M. DOMÍNGUEZ" userId="41bd434c-f11a-4614-94d9-ed0109fbd11f" providerId="ADAL" clId="{A1B6E5A4-09CF-9945-826A-EBDB1AF799C0}" dt="2020-02-11T16:15:24.053" v="2522" actId="20577"/>
          <ac:graphicFrameMkLst>
            <pc:docMk/>
            <pc:sldMk cId="1715802160" sldId="359"/>
            <ac:graphicFrameMk id="5" creationId="{8DB3B661-F118-6645-ACC9-0A7C749076D4}"/>
          </ac:graphicFrameMkLst>
        </pc:graphicFrameChg>
      </pc:sldChg>
      <pc:sldChg chg="addSp modSp add">
        <pc:chgData name="Sebastian M. DOMÍNGUEZ" userId="41bd434c-f11a-4614-94d9-ed0109fbd11f" providerId="ADAL" clId="{A1B6E5A4-09CF-9945-826A-EBDB1AF799C0}" dt="2020-02-11T16:04:41.945" v="2247" actId="1076"/>
        <pc:sldMkLst>
          <pc:docMk/>
          <pc:sldMk cId="190908327" sldId="360"/>
        </pc:sldMkLst>
        <pc:spChg chg="add mod">
          <ac:chgData name="Sebastian M. DOMÍNGUEZ" userId="41bd434c-f11a-4614-94d9-ed0109fbd11f" providerId="ADAL" clId="{A1B6E5A4-09CF-9945-826A-EBDB1AF799C0}" dt="2020-02-11T16:04:41.945" v="2247" actId="1076"/>
          <ac:spMkLst>
            <pc:docMk/>
            <pc:sldMk cId="190908327" sldId="360"/>
            <ac:spMk id="6" creationId="{05D6C51B-D30B-454F-A01E-32F227800956}"/>
          </ac:spMkLst>
        </pc:spChg>
        <pc:graphicFrameChg chg="modGraphic">
          <ac:chgData name="Sebastian M. DOMÍNGUEZ" userId="41bd434c-f11a-4614-94d9-ed0109fbd11f" providerId="ADAL" clId="{A1B6E5A4-09CF-9945-826A-EBDB1AF799C0}" dt="2020-02-11T16:04:18.161" v="2243" actId="20577"/>
          <ac:graphicFrameMkLst>
            <pc:docMk/>
            <pc:sldMk cId="190908327" sldId="360"/>
            <ac:graphicFrameMk id="5" creationId="{8DB3B661-F118-6645-ACC9-0A7C749076D4}"/>
          </ac:graphicFrameMkLst>
        </pc:graphicFrameChg>
      </pc:sldChg>
      <pc:sldChg chg="addSp modSp add">
        <pc:chgData name="Sebastian M. DOMÍNGUEZ" userId="41bd434c-f11a-4614-94d9-ed0109fbd11f" providerId="ADAL" clId="{A1B6E5A4-09CF-9945-826A-EBDB1AF799C0}" dt="2020-02-11T16:24:13.056" v="2886" actId="113"/>
        <pc:sldMkLst>
          <pc:docMk/>
          <pc:sldMk cId="2115505869" sldId="361"/>
        </pc:sldMkLst>
        <pc:spChg chg="mod">
          <ac:chgData name="Sebastian M. DOMÍNGUEZ" userId="41bd434c-f11a-4614-94d9-ed0109fbd11f" providerId="ADAL" clId="{A1B6E5A4-09CF-9945-826A-EBDB1AF799C0}" dt="2020-02-11T16:18:08.821" v="2594" actId="20577"/>
          <ac:spMkLst>
            <pc:docMk/>
            <pc:sldMk cId="2115505869" sldId="361"/>
            <ac:spMk id="2" creationId="{7E0C4EED-74BB-784C-8483-690A56B973D9}"/>
          </ac:spMkLst>
        </pc:spChg>
        <pc:spChg chg="add mod">
          <ac:chgData name="Sebastian M. DOMÍNGUEZ" userId="41bd434c-f11a-4614-94d9-ed0109fbd11f" providerId="ADAL" clId="{A1B6E5A4-09CF-9945-826A-EBDB1AF799C0}" dt="2020-02-11T16:24:13.056" v="2886" actId="113"/>
          <ac:spMkLst>
            <pc:docMk/>
            <pc:sldMk cId="2115505869" sldId="361"/>
            <ac:spMk id="7" creationId="{AA2FDF5C-E702-8B4E-A992-750403C3217F}"/>
          </ac:spMkLst>
        </pc:spChg>
        <pc:graphicFrameChg chg="mod modGraphic">
          <ac:chgData name="Sebastian M. DOMÍNGUEZ" userId="41bd434c-f11a-4614-94d9-ed0109fbd11f" providerId="ADAL" clId="{A1B6E5A4-09CF-9945-826A-EBDB1AF799C0}" dt="2020-02-11T16:23:11.305" v="2789" actId="20577"/>
          <ac:graphicFrameMkLst>
            <pc:docMk/>
            <pc:sldMk cId="2115505869" sldId="361"/>
            <ac:graphicFrameMk id="5" creationId="{8DB3B661-F118-6645-ACC9-0A7C749076D4}"/>
          </ac:graphicFrameMkLst>
        </pc:graphicFrameChg>
      </pc:sldChg>
      <pc:sldChg chg="addSp delSp modSp add del">
        <pc:chgData name="Sebastian M. DOMÍNGUEZ" userId="41bd434c-f11a-4614-94d9-ed0109fbd11f" providerId="ADAL" clId="{A1B6E5A4-09CF-9945-826A-EBDB1AF799C0}" dt="2020-02-11T16:04:50.141" v="2248" actId="2696"/>
        <pc:sldMkLst>
          <pc:docMk/>
          <pc:sldMk cId="3318584803" sldId="361"/>
        </pc:sldMkLst>
        <pc:spChg chg="add del mod">
          <ac:chgData name="Sebastian M. DOMÍNGUEZ" userId="41bd434c-f11a-4614-94d9-ed0109fbd11f" providerId="ADAL" clId="{A1B6E5A4-09CF-9945-826A-EBDB1AF799C0}" dt="2020-02-11T16:01:50.949" v="2220" actId="478"/>
          <ac:spMkLst>
            <pc:docMk/>
            <pc:sldMk cId="3318584803" sldId="361"/>
            <ac:spMk id="6" creationId="{65BD8C54-160C-AD46-AC90-5C76E7D463CD}"/>
          </ac:spMkLst>
        </pc:spChg>
        <pc:spChg chg="mod">
          <ac:chgData name="Sebastian M. DOMÍNGUEZ" userId="41bd434c-f11a-4614-94d9-ed0109fbd11f" providerId="ADAL" clId="{A1B6E5A4-09CF-9945-826A-EBDB1AF799C0}" dt="2020-02-11T16:01:56.296" v="2221" actId="14100"/>
          <ac:spMkLst>
            <pc:docMk/>
            <pc:sldMk cId="3318584803" sldId="361"/>
            <ac:spMk id="10" creationId="{71387344-E5D2-914C-9B96-05F701A7DC94}"/>
          </ac:spMkLst>
        </pc:spChg>
        <pc:graphicFrameChg chg="del">
          <ac:chgData name="Sebastian M. DOMÍNGUEZ" userId="41bd434c-f11a-4614-94d9-ed0109fbd11f" providerId="ADAL" clId="{A1B6E5A4-09CF-9945-826A-EBDB1AF799C0}" dt="2020-02-11T16:01:44.148" v="2219" actId="478"/>
          <ac:graphicFrameMkLst>
            <pc:docMk/>
            <pc:sldMk cId="3318584803" sldId="361"/>
            <ac:graphicFrameMk id="5" creationId="{8DB3B661-F118-6645-ACC9-0A7C749076D4}"/>
          </ac:graphicFrameMkLst>
        </pc:graphicFrameChg>
      </pc:sldChg>
      <pc:sldChg chg="modSp add">
        <pc:chgData name="Sebastian M. DOMÍNGUEZ" userId="41bd434c-f11a-4614-94d9-ed0109fbd11f" providerId="ADAL" clId="{A1B6E5A4-09CF-9945-826A-EBDB1AF799C0}" dt="2020-02-11T16:21:23.383" v="2738" actId="20577"/>
        <pc:sldMkLst>
          <pc:docMk/>
          <pc:sldMk cId="3337485024" sldId="362"/>
        </pc:sldMkLst>
        <pc:spChg chg="mod">
          <ac:chgData name="Sebastian M. DOMÍNGUEZ" userId="41bd434c-f11a-4614-94d9-ed0109fbd11f" providerId="ADAL" clId="{A1B6E5A4-09CF-9945-826A-EBDB1AF799C0}" dt="2020-02-11T16:20:54.930" v="2673" actId="20577"/>
          <ac:spMkLst>
            <pc:docMk/>
            <pc:sldMk cId="3337485024" sldId="362"/>
            <ac:spMk id="2" creationId="{7E0C4EED-74BB-784C-8483-690A56B973D9}"/>
          </ac:spMkLst>
        </pc:spChg>
        <pc:spChg chg="mod">
          <ac:chgData name="Sebastian M. DOMÍNGUEZ" userId="41bd434c-f11a-4614-94d9-ed0109fbd11f" providerId="ADAL" clId="{A1B6E5A4-09CF-9945-826A-EBDB1AF799C0}" dt="2020-02-11T16:21:23.383" v="2738" actId="20577"/>
          <ac:spMkLst>
            <pc:docMk/>
            <pc:sldMk cId="3337485024" sldId="362"/>
            <ac:spMk id="10" creationId="{71387344-E5D2-914C-9B96-05F701A7DC94}"/>
          </ac:spMkLst>
        </pc:spChg>
      </pc:sldChg>
      <pc:sldChg chg="addSp modSp add">
        <pc:chgData name="Sebastian M. DOMÍNGUEZ" userId="41bd434c-f11a-4614-94d9-ed0109fbd11f" providerId="ADAL" clId="{A1B6E5A4-09CF-9945-826A-EBDB1AF799C0}" dt="2020-02-11T16:38:53.470" v="3141" actId="20577"/>
        <pc:sldMkLst>
          <pc:docMk/>
          <pc:sldMk cId="1439126939" sldId="363"/>
        </pc:sldMkLst>
        <pc:spChg chg="add mod">
          <ac:chgData name="Sebastian M. DOMÍNGUEZ" userId="41bd434c-f11a-4614-94d9-ed0109fbd11f" providerId="ADAL" clId="{A1B6E5A4-09CF-9945-826A-EBDB1AF799C0}" dt="2020-02-11T16:37:40.051" v="3017" actId="20577"/>
          <ac:spMkLst>
            <pc:docMk/>
            <pc:sldMk cId="1439126939" sldId="363"/>
            <ac:spMk id="6" creationId="{2D234575-AC4A-9E45-A29C-8841DDEE62B3}"/>
          </ac:spMkLst>
        </pc:spChg>
        <pc:spChg chg="add mod">
          <ac:chgData name="Sebastian M. DOMÍNGUEZ" userId="41bd434c-f11a-4614-94d9-ed0109fbd11f" providerId="ADAL" clId="{A1B6E5A4-09CF-9945-826A-EBDB1AF799C0}" dt="2020-02-11T16:38:53.470" v="3141" actId="20577"/>
          <ac:spMkLst>
            <pc:docMk/>
            <pc:sldMk cId="1439126939" sldId="363"/>
            <ac:spMk id="7" creationId="{A31415BB-3FB2-5749-B84D-89CE17569F00}"/>
          </ac:spMkLst>
        </pc:spChg>
        <pc:spChg chg="mod">
          <ac:chgData name="Sebastian M. DOMÍNGUEZ" userId="41bd434c-f11a-4614-94d9-ed0109fbd11f" providerId="ADAL" clId="{A1B6E5A4-09CF-9945-826A-EBDB1AF799C0}" dt="2020-02-11T16:36:20.320" v="2971" actId="108"/>
          <ac:spMkLst>
            <pc:docMk/>
            <pc:sldMk cId="1439126939" sldId="363"/>
            <ac:spMk id="30722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50D602-9F27-4D7A-AFA2-C68CF37D66D6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8B33C2B-3370-4D7C-A459-32AC0F8E9FFA}">
      <dgm:prSet custT="1"/>
      <dgm:spPr>
        <a:solidFill>
          <a:srgbClr val="A1224B"/>
        </a:solidFill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1" dirty="0" smtClean="0">
              <a:latin typeface="Arial" panose="020B0604020202020204" pitchFamily="34" charset="0"/>
              <a:cs typeface="Arial" panose="020B0604020202020204" pitchFamily="34" charset="0"/>
            </a:rPr>
            <a:t>1991</a:t>
          </a:r>
          <a:endParaRPr lang="es-AR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DC4EA09-D682-4133-8F5F-1F26E781A5DA}" type="parTrans" cxnId="{F262AF6A-3C98-4A9C-8FF9-153F08DA6C58}">
      <dgm:prSet/>
      <dgm:spPr/>
      <dgm:t>
        <a:bodyPr/>
        <a:lstStyle/>
        <a:p>
          <a:endParaRPr lang="es-ES"/>
        </a:p>
      </dgm:t>
    </dgm:pt>
    <dgm:pt modelId="{021587C2-788C-4983-B774-CA2F505B4471}" type="sibTrans" cxnId="{F262AF6A-3C98-4A9C-8FF9-153F08DA6C58}">
      <dgm:prSet/>
      <dgm:spPr/>
      <dgm:t>
        <a:bodyPr/>
        <a:lstStyle/>
        <a:p>
          <a:endParaRPr lang="es-ES"/>
        </a:p>
      </dgm:t>
    </dgm:pt>
    <dgm:pt modelId="{C5A477DA-877F-4FE6-8505-88D0580ADFE1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dirty="0">
              <a:latin typeface="Arial" panose="020B0604020202020204" pitchFamily="34" charset="0"/>
              <a:cs typeface="Arial" panose="020B0604020202020204" pitchFamily="34" charset="0"/>
            </a:rPr>
            <a:t>Ley </a:t>
          </a:r>
          <a:r>
            <a:rPr lang="es-AR" sz="1200" b="0" i="0" dirty="0" smtClean="0">
              <a:latin typeface="Arial" panose="020B0604020202020204" pitchFamily="34" charset="0"/>
              <a:cs typeface="Arial" panose="020B0604020202020204" pitchFamily="34" charset="0"/>
            </a:rPr>
            <a:t>23.966 </a:t>
          </a:r>
          <a:r>
            <a:rPr lang="es-AR" sz="1200" b="0" i="0" dirty="0">
              <a:latin typeface="Arial" panose="020B0604020202020204" pitchFamily="34" charset="0"/>
              <a:cs typeface="Arial" panose="020B0604020202020204" pitchFamily="34" charset="0"/>
            </a:rPr>
            <a:t>(BO: </a:t>
          </a:r>
          <a:r>
            <a:rPr lang="es-AR" sz="1200" b="0" i="0" dirty="0" smtClean="0">
              <a:latin typeface="Arial" panose="020B0604020202020204" pitchFamily="34" charset="0"/>
              <a:cs typeface="Arial" panose="020B0604020202020204" pitchFamily="34" charset="0"/>
            </a:rPr>
            <a:t>20/08/1991) </a:t>
          </a:r>
          <a:endParaRPr lang="es-AR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3718FDF-1EF5-456F-A123-4F3085EA3F56}" type="parTrans" cxnId="{38518ECC-0186-4F5B-9C1B-AC0CFC94FC92}">
      <dgm:prSet/>
      <dgm:spPr/>
      <dgm:t>
        <a:bodyPr/>
        <a:lstStyle/>
        <a:p>
          <a:endParaRPr lang="es-ES"/>
        </a:p>
      </dgm:t>
    </dgm:pt>
    <dgm:pt modelId="{3DDA80FE-5A9A-4612-B4C0-5840B4EDDBE0}" type="sibTrans" cxnId="{38518ECC-0186-4F5B-9C1B-AC0CFC94FC92}">
      <dgm:prSet/>
      <dgm:spPr/>
      <dgm:t>
        <a:bodyPr/>
        <a:lstStyle/>
        <a:p>
          <a:endParaRPr lang="es-ES"/>
        </a:p>
      </dgm:t>
    </dgm:pt>
    <dgm:pt modelId="{7393CD72-DA7A-49B9-AD3B-31ED4F7D46DD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dirty="0" smtClean="0">
              <a:latin typeface="Arial" panose="020B0604020202020204" pitchFamily="34" charset="0"/>
              <a:cs typeface="Arial" panose="020B0604020202020204" pitchFamily="34" charset="0"/>
            </a:rPr>
            <a:t>Impuesto de emergencia. Bienes no incorporados al proceso económico</a:t>
          </a:r>
          <a:endParaRPr lang="es-AR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A4A3B36-B375-428C-A8E4-2202745DB48E}" type="parTrans" cxnId="{B0413953-EAD7-4AB9-83DA-EED85FA6BF9A}">
      <dgm:prSet/>
      <dgm:spPr/>
      <dgm:t>
        <a:bodyPr/>
        <a:lstStyle/>
        <a:p>
          <a:endParaRPr lang="es-ES"/>
        </a:p>
      </dgm:t>
    </dgm:pt>
    <dgm:pt modelId="{58DE533B-73C4-4402-A622-1C44A69A901D}" type="sibTrans" cxnId="{B0413953-EAD7-4AB9-83DA-EED85FA6BF9A}">
      <dgm:prSet/>
      <dgm:spPr/>
      <dgm:t>
        <a:bodyPr/>
        <a:lstStyle/>
        <a:p>
          <a:endParaRPr lang="es-ES"/>
        </a:p>
      </dgm:t>
    </dgm:pt>
    <dgm:pt modelId="{EE9B271F-ACD7-46E9-B6E2-CCB745291A1B}">
      <dgm:prSet custT="1"/>
      <dgm:spPr>
        <a:solidFill>
          <a:srgbClr val="A1224B"/>
        </a:solidFill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1" dirty="0" smtClean="0">
              <a:latin typeface="Arial" panose="020B0604020202020204" pitchFamily="34" charset="0"/>
              <a:cs typeface="Arial" panose="020B0604020202020204" pitchFamily="34" charset="0"/>
            </a:rPr>
            <a:t>1995</a:t>
          </a:r>
          <a:endParaRPr lang="es-AR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7F8306-7F45-42BC-BADD-3CC3BBFB2424}" type="parTrans" cxnId="{106C4032-D015-4ACE-A475-D2A8A23262C4}">
      <dgm:prSet/>
      <dgm:spPr/>
      <dgm:t>
        <a:bodyPr/>
        <a:lstStyle/>
        <a:p>
          <a:endParaRPr lang="es-ES"/>
        </a:p>
      </dgm:t>
    </dgm:pt>
    <dgm:pt modelId="{62B4CC6D-DC73-4285-9D42-B2A3EEC5E8F9}" type="sibTrans" cxnId="{106C4032-D015-4ACE-A475-D2A8A23262C4}">
      <dgm:prSet/>
      <dgm:spPr/>
      <dgm:t>
        <a:bodyPr/>
        <a:lstStyle/>
        <a:p>
          <a:endParaRPr lang="es-ES"/>
        </a:p>
      </dgm:t>
    </dgm:pt>
    <dgm:pt modelId="{A7FF2031-D925-455F-805B-92C0C97966C8}">
      <dgm:prSet custT="1"/>
      <dgm:spPr>
        <a:solidFill>
          <a:srgbClr val="A1224B"/>
        </a:solidFill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1" dirty="0" smtClean="0">
              <a:latin typeface="Arial" panose="020B0604020202020204" pitchFamily="34" charset="0"/>
              <a:cs typeface="Arial" panose="020B0604020202020204" pitchFamily="34" charset="0"/>
            </a:rPr>
            <a:t>2016</a:t>
          </a:r>
          <a:endParaRPr lang="es-AR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E688A7F-3C1D-4805-A0C1-FDFE3FAC2428}" type="parTrans" cxnId="{C575DCB9-8479-4034-BF67-CBFD7D0C7447}">
      <dgm:prSet/>
      <dgm:spPr/>
      <dgm:t>
        <a:bodyPr/>
        <a:lstStyle/>
        <a:p>
          <a:endParaRPr lang="es-ES"/>
        </a:p>
      </dgm:t>
    </dgm:pt>
    <dgm:pt modelId="{DFE950C6-A725-4B8D-9E0B-9381EDC19146}" type="sibTrans" cxnId="{C575DCB9-8479-4034-BF67-CBFD7D0C7447}">
      <dgm:prSet/>
      <dgm:spPr/>
      <dgm:t>
        <a:bodyPr/>
        <a:lstStyle/>
        <a:p>
          <a:endParaRPr lang="es-ES"/>
        </a:p>
      </dgm:t>
    </dgm:pt>
    <dgm:pt modelId="{D76B1F25-D3B0-4714-BF27-5FB4F9E5FA9E}">
      <dgm:prSet custT="1"/>
      <dgm:spPr>
        <a:solidFill>
          <a:srgbClr val="A1224B"/>
        </a:solidFill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1" dirty="0" smtClean="0">
              <a:latin typeface="Arial" panose="020B0604020202020204" pitchFamily="34" charset="0"/>
              <a:cs typeface="Arial" panose="020B0604020202020204" pitchFamily="34" charset="0"/>
            </a:rPr>
            <a:t>2018</a:t>
          </a:r>
          <a:endParaRPr lang="es-AR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EDCFE28-C18D-4405-991D-E32CB2016C30}" type="parTrans" cxnId="{9D9B910B-02EC-4B42-B5D0-C7AB0AB674C6}">
      <dgm:prSet/>
      <dgm:spPr/>
      <dgm:t>
        <a:bodyPr/>
        <a:lstStyle/>
        <a:p>
          <a:endParaRPr lang="es-ES"/>
        </a:p>
      </dgm:t>
    </dgm:pt>
    <dgm:pt modelId="{9BBA186F-2D7F-4072-8AA4-451A3138035F}" type="sibTrans" cxnId="{9D9B910B-02EC-4B42-B5D0-C7AB0AB674C6}">
      <dgm:prSet/>
      <dgm:spPr/>
      <dgm:t>
        <a:bodyPr/>
        <a:lstStyle/>
        <a:p>
          <a:endParaRPr lang="es-ES"/>
        </a:p>
      </dgm:t>
    </dgm:pt>
    <dgm:pt modelId="{83AB1CCB-9EFE-49A4-94A2-8C03B6228930}">
      <dgm:prSet custT="1"/>
      <dgm:spPr>
        <a:solidFill>
          <a:srgbClr val="A1224B"/>
        </a:solidFill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rPr>
            <a:t>2019</a:t>
          </a:r>
        </a:p>
      </dgm:t>
    </dgm:pt>
    <dgm:pt modelId="{41FDC6C4-EE75-4DE0-9225-871CEF1D5AFD}" type="parTrans" cxnId="{E56C6B8C-2CD0-456A-B38E-1B637A206298}">
      <dgm:prSet/>
      <dgm:spPr/>
      <dgm:t>
        <a:bodyPr/>
        <a:lstStyle/>
        <a:p>
          <a:endParaRPr lang="es-ES"/>
        </a:p>
      </dgm:t>
    </dgm:pt>
    <dgm:pt modelId="{0F4A261E-A839-4293-98F6-57973D92A06B}" type="sibTrans" cxnId="{E56C6B8C-2CD0-456A-B38E-1B637A206298}">
      <dgm:prSet/>
      <dgm:spPr/>
      <dgm:t>
        <a:bodyPr/>
        <a:lstStyle/>
        <a:p>
          <a:endParaRPr lang="es-ES"/>
        </a:p>
      </dgm:t>
    </dgm:pt>
    <dgm:pt modelId="{A645E4FD-D4E7-41BB-AD6E-CA71222DB69C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dirty="0">
              <a:latin typeface="Arial" panose="020B0604020202020204" pitchFamily="34" charset="0"/>
              <a:cs typeface="Arial" panose="020B0604020202020204" pitchFamily="34" charset="0"/>
            </a:rPr>
            <a:t>Ley </a:t>
          </a:r>
          <a:r>
            <a:rPr lang="es-AR" sz="1200" dirty="0" smtClean="0">
              <a:latin typeface="Arial" panose="020B0604020202020204" pitchFamily="34" charset="0"/>
              <a:cs typeface="Arial" panose="020B0604020202020204" pitchFamily="34" charset="0"/>
            </a:rPr>
            <a:t>27.480 </a:t>
          </a:r>
          <a:r>
            <a:rPr lang="es-AR" sz="1200" dirty="0">
              <a:latin typeface="Arial" panose="020B0604020202020204" pitchFamily="34" charset="0"/>
              <a:cs typeface="Arial" panose="020B0604020202020204" pitchFamily="34" charset="0"/>
            </a:rPr>
            <a:t>(BO: </a:t>
          </a:r>
          <a:r>
            <a:rPr lang="es-AR" sz="1200" dirty="0" smtClean="0">
              <a:latin typeface="Arial" panose="020B0604020202020204" pitchFamily="34" charset="0"/>
              <a:cs typeface="Arial" panose="020B0604020202020204" pitchFamily="34" charset="0"/>
            </a:rPr>
            <a:t>21/12/2018)</a:t>
          </a:r>
          <a:endParaRPr lang="es-AR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F02A294-99D0-47B0-93C1-F247CEA4BC65}" type="parTrans" cxnId="{E675300D-DFBB-4F25-8FA5-10043E433CEE}">
      <dgm:prSet/>
      <dgm:spPr/>
      <dgm:t>
        <a:bodyPr/>
        <a:lstStyle/>
        <a:p>
          <a:endParaRPr lang="es-ES"/>
        </a:p>
      </dgm:t>
    </dgm:pt>
    <dgm:pt modelId="{14EE8EF8-9604-41A7-9468-3075837D9B43}" type="sibTrans" cxnId="{E675300D-DFBB-4F25-8FA5-10043E433CEE}">
      <dgm:prSet/>
      <dgm:spPr/>
      <dgm:t>
        <a:bodyPr/>
        <a:lstStyle/>
        <a:p>
          <a:endParaRPr lang="es-ES"/>
        </a:p>
      </dgm:t>
    </dgm:pt>
    <dgm:pt modelId="{E3643CE4-8AC8-4693-9BA9-3A6593D10A4D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dirty="0" smtClean="0">
              <a:latin typeface="Arial" panose="020B0604020202020204" pitchFamily="34" charset="0"/>
              <a:cs typeface="Arial" panose="020B0604020202020204" pitchFamily="34" charset="0"/>
            </a:rPr>
            <a:t>Impuesto sobre Bienes Personales.                                                              </a:t>
          </a:r>
          <a:endParaRPr lang="es-AR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70D27A-3061-492A-B345-981BA62BE6C5}" type="parTrans" cxnId="{503474AD-226E-4633-B2F2-8B7AD2245A74}">
      <dgm:prSet/>
      <dgm:spPr/>
      <dgm:t>
        <a:bodyPr/>
        <a:lstStyle/>
        <a:p>
          <a:endParaRPr lang="es-ES"/>
        </a:p>
      </dgm:t>
    </dgm:pt>
    <dgm:pt modelId="{61625A17-8A27-4A55-AF0C-E28C7ACD1FCA}" type="sibTrans" cxnId="{503474AD-226E-4633-B2F2-8B7AD2245A74}">
      <dgm:prSet/>
      <dgm:spPr/>
      <dgm:t>
        <a:bodyPr/>
        <a:lstStyle/>
        <a:p>
          <a:endParaRPr lang="es-ES"/>
        </a:p>
      </dgm:t>
    </dgm:pt>
    <dgm:pt modelId="{E288CC47-9263-4935-B8B3-3411196D3A1F}">
      <dgm:prSet custT="1"/>
      <dgm:spPr>
        <a:solidFill>
          <a:srgbClr val="FFFFFF"/>
        </a:solidFill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>
              <a:latin typeface="Arial" panose="020B0604020202020204" pitchFamily="34" charset="0"/>
              <a:cs typeface="Arial" panose="020B0604020202020204" pitchFamily="34" charset="0"/>
            </a:rPr>
            <a:t>Ley </a:t>
          </a:r>
          <a:r>
            <a:rPr lang="es-AR" sz="1200" b="0" dirty="0" smtClean="0">
              <a:latin typeface="Arial" panose="020B0604020202020204" pitchFamily="34" charset="0"/>
              <a:cs typeface="Arial" panose="020B0604020202020204" pitchFamily="34" charset="0"/>
            </a:rPr>
            <a:t>27.260 </a:t>
          </a:r>
          <a:r>
            <a:rPr lang="es-AR" sz="1200" b="0" dirty="0">
              <a:latin typeface="Arial" panose="020B0604020202020204" pitchFamily="34" charset="0"/>
              <a:cs typeface="Arial" panose="020B0604020202020204" pitchFamily="34" charset="0"/>
            </a:rPr>
            <a:t>(BO: </a:t>
          </a:r>
          <a:r>
            <a:rPr lang="es-AR" sz="1200" b="0" dirty="0" smtClean="0">
              <a:latin typeface="Arial" panose="020B0604020202020204" pitchFamily="34" charset="0"/>
              <a:cs typeface="Arial" panose="020B0604020202020204" pitchFamily="34" charset="0"/>
            </a:rPr>
            <a:t>22/07/2016) – Ley de Sinceramiento Fiscal</a:t>
          </a:r>
          <a:endParaRPr lang="es-AR" sz="12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F0499F-EB81-4DE5-B5AB-3A172F345F3E}" type="parTrans" cxnId="{DEBCBB53-1A39-4E6D-9B48-43E60CD5C4AC}">
      <dgm:prSet/>
      <dgm:spPr/>
      <dgm:t>
        <a:bodyPr/>
        <a:lstStyle/>
        <a:p>
          <a:endParaRPr lang="es-ES"/>
        </a:p>
      </dgm:t>
    </dgm:pt>
    <dgm:pt modelId="{149B1F0E-1F22-4D83-B069-CE2902A90710}" type="sibTrans" cxnId="{DEBCBB53-1A39-4E6D-9B48-43E60CD5C4AC}">
      <dgm:prSet/>
      <dgm:spPr/>
      <dgm:t>
        <a:bodyPr/>
        <a:lstStyle/>
        <a:p>
          <a:endParaRPr lang="es-ES"/>
        </a:p>
      </dgm:t>
    </dgm:pt>
    <dgm:pt modelId="{398C29CA-909A-495D-8FFD-62D8EEF1B764}">
      <dgm:prSet custT="1"/>
      <dgm:spPr>
        <a:ln>
          <a:solidFill>
            <a:srgbClr val="A1224B"/>
          </a:solidFill>
        </a:ln>
      </dgm:spPr>
      <dgm:t>
        <a:bodyPr/>
        <a:lstStyle/>
        <a:p>
          <a:r>
            <a:rPr lang="es-AR" sz="1200" dirty="0">
              <a:latin typeface="Arial" panose="020B0604020202020204" pitchFamily="34" charset="0"/>
              <a:cs typeface="Arial" panose="020B0604020202020204" pitchFamily="34" charset="0"/>
            </a:rPr>
            <a:t>Ley </a:t>
          </a:r>
          <a:r>
            <a:rPr lang="es-AR" sz="1200" dirty="0" smtClean="0">
              <a:latin typeface="Arial" panose="020B0604020202020204" pitchFamily="34" charset="0"/>
              <a:cs typeface="Arial" panose="020B0604020202020204" pitchFamily="34" charset="0"/>
            </a:rPr>
            <a:t>24.468 </a:t>
          </a:r>
          <a:r>
            <a:rPr lang="es-AR" sz="1200" dirty="0">
              <a:latin typeface="Arial" panose="020B0604020202020204" pitchFamily="34" charset="0"/>
              <a:cs typeface="Arial" panose="020B0604020202020204" pitchFamily="34" charset="0"/>
            </a:rPr>
            <a:t>(BO: </a:t>
          </a:r>
          <a:r>
            <a:rPr lang="es-AR" sz="1200" dirty="0" smtClean="0">
              <a:latin typeface="Arial" panose="020B0604020202020204" pitchFamily="34" charset="0"/>
              <a:cs typeface="Arial" panose="020B0604020202020204" pitchFamily="34" charset="0"/>
            </a:rPr>
            <a:t>23/03/1995)</a:t>
          </a:r>
          <a:endParaRPr lang="es-AR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A3CD92D-0681-4ACF-926F-2FF842B38DD9}" type="parTrans" cxnId="{18D22651-A9EF-4004-B47E-67406BC71EE6}">
      <dgm:prSet/>
      <dgm:spPr/>
      <dgm:t>
        <a:bodyPr/>
        <a:lstStyle/>
        <a:p>
          <a:endParaRPr lang="es-ES"/>
        </a:p>
      </dgm:t>
    </dgm:pt>
    <dgm:pt modelId="{7B8112A8-338D-4FD5-9E6F-AB860BF1A240}" type="sibTrans" cxnId="{18D22651-A9EF-4004-B47E-67406BC71EE6}">
      <dgm:prSet/>
      <dgm:spPr/>
      <dgm:t>
        <a:bodyPr/>
        <a:lstStyle/>
        <a:p>
          <a:endParaRPr lang="es-ES"/>
        </a:p>
      </dgm:t>
    </dgm:pt>
    <dgm:pt modelId="{DC342D2E-9467-44FB-BA32-50DFC56FDD3A}">
      <dgm:prSet custT="1"/>
      <dgm:spPr>
        <a:solidFill>
          <a:srgbClr val="8F253C"/>
        </a:solidFill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1" dirty="0" smtClean="0">
              <a:latin typeface="Arial" panose="020B0604020202020204" pitchFamily="34" charset="0"/>
              <a:cs typeface="Arial" panose="020B0604020202020204" pitchFamily="34" charset="0"/>
            </a:rPr>
            <a:t>1998</a:t>
          </a:r>
          <a:endParaRPr lang="es-AR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B851AB-7586-42AE-8E69-B352B7D60C0A}" type="parTrans" cxnId="{63D1D0E5-5016-4312-A20D-1DF816907026}">
      <dgm:prSet/>
      <dgm:spPr/>
      <dgm:t>
        <a:bodyPr/>
        <a:lstStyle/>
        <a:p>
          <a:endParaRPr lang="es-ES"/>
        </a:p>
      </dgm:t>
    </dgm:pt>
    <dgm:pt modelId="{9D42F15B-79DF-40B3-B5F0-909456C31F85}" type="sibTrans" cxnId="{63D1D0E5-5016-4312-A20D-1DF816907026}">
      <dgm:prSet/>
      <dgm:spPr/>
      <dgm:t>
        <a:bodyPr/>
        <a:lstStyle/>
        <a:p>
          <a:endParaRPr lang="es-ES"/>
        </a:p>
      </dgm:t>
    </dgm:pt>
    <dgm:pt modelId="{48D8F3CE-C232-4E2B-A36A-799470C0B193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dirty="0" smtClean="0">
              <a:latin typeface="Arial" panose="020B0604020202020204" pitchFamily="34" charset="0"/>
              <a:cs typeface="Arial" panose="020B0604020202020204" pitchFamily="34" charset="0"/>
            </a:rPr>
            <a:t>Ley 25.063 (BO: 30/12/1998)</a:t>
          </a:r>
          <a:endParaRPr lang="es-AR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B03784-371D-4E01-B43B-63EFBA787FB9}" type="parTrans" cxnId="{C9B0221F-D263-4DD5-96FE-559E41E86D1A}">
      <dgm:prSet/>
      <dgm:spPr/>
      <dgm:t>
        <a:bodyPr/>
        <a:lstStyle/>
        <a:p>
          <a:endParaRPr lang="es-ES"/>
        </a:p>
      </dgm:t>
    </dgm:pt>
    <dgm:pt modelId="{8B8036B0-DCAB-4044-97AA-1BAD15917D6A}" type="sibTrans" cxnId="{C9B0221F-D263-4DD5-96FE-559E41E86D1A}">
      <dgm:prSet/>
      <dgm:spPr/>
      <dgm:t>
        <a:bodyPr/>
        <a:lstStyle/>
        <a:p>
          <a:endParaRPr lang="es-ES"/>
        </a:p>
      </dgm:t>
    </dgm:pt>
    <dgm:pt modelId="{D7ABFEDA-1EDB-4F89-B55B-B68B9E12A566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dirty="0" smtClean="0">
              <a:latin typeface="Arial" panose="020B0604020202020204" pitchFamily="34" charset="0"/>
              <a:cs typeface="Arial" panose="020B0604020202020204" pitchFamily="34" charset="0"/>
            </a:rPr>
            <a:t>Modificaciones</a:t>
          </a:r>
          <a:endParaRPr lang="es-AR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04D5F56-542C-4FF9-A8EE-021C3E00DEB4}" type="parTrans" cxnId="{FA722939-190C-4B1E-955D-6BF6A36F6407}">
      <dgm:prSet/>
      <dgm:spPr/>
      <dgm:t>
        <a:bodyPr/>
        <a:lstStyle/>
        <a:p>
          <a:endParaRPr lang="es-ES"/>
        </a:p>
      </dgm:t>
    </dgm:pt>
    <dgm:pt modelId="{0C1B3E31-7D25-4C5E-B3D6-FED6221DB878}" type="sibTrans" cxnId="{FA722939-190C-4B1E-955D-6BF6A36F6407}">
      <dgm:prSet/>
      <dgm:spPr/>
      <dgm:t>
        <a:bodyPr/>
        <a:lstStyle/>
        <a:p>
          <a:endParaRPr lang="es-ES"/>
        </a:p>
      </dgm:t>
    </dgm:pt>
    <dgm:pt modelId="{B9FA6030-610D-450D-9287-6EF97285A550}">
      <dgm:prSet custT="1"/>
      <dgm:spPr>
        <a:noFill/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Ley 27.541 (BO: 23/12/2019</a:t>
          </a:r>
          <a:endParaRPr lang="es-AR" sz="12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6204D77-2EA1-49CD-A907-BA4089026EB4}" type="parTrans" cxnId="{D8203556-9FAD-4F83-8429-977CDA74EBA2}">
      <dgm:prSet/>
      <dgm:spPr/>
      <dgm:t>
        <a:bodyPr/>
        <a:lstStyle/>
        <a:p>
          <a:endParaRPr lang="es-ES"/>
        </a:p>
      </dgm:t>
    </dgm:pt>
    <dgm:pt modelId="{3716ACA8-83A3-439E-824F-772198E01718}" type="sibTrans" cxnId="{D8203556-9FAD-4F83-8429-977CDA74EBA2}">
      <dgm:prSet/>
      <dgm:spPr/>
      <dgm:t>
        <a:bodyPr/>
        <a:lstStyle/>
        <a:p>
          <a:endParaRPr lang="es-ES"/>
        </a:p>
      </dgm:t>
    </dgm:pt>
    <dgm:pt modelId="{AFC328EF-742A-4EA3-A682-114BCC56C16C}">
      <dgm:prSet custT="1"/>
      <dgm:spPr>
        <a:noFill/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Incremento para bienes situados en el exterior /Escala/ Repatriación.</a:t>
          </a:r>
          <a:endParaRPr lang="es-AR" sz="12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DA189D5-A6B9-4AA2-BDE7-E2F46792FF91}" type="parTrans" cxnId="{9A054619-E66A-4C62-8CE0-3CE5611A7B1A}">
      <dgm:prSet/>
      <dgm:spPr/>
      <dgm:t>
        <a:bodyPr/>
        <a:lstStyle/>
        <a:p>
          <a:endParaRPr lang="es-ES"/>
        </a:p>
      </dgm:t>
    </dgm:pt>
    <dgm:pt modelId="{0D82A951-B382-4DB3-9279-AEE34BA77CEE}" type="sibTrans" cxnId="{9A054619-E66A-4C62-8CE0-3CE5611A7B1A}">
      <dgm:prSet/>
      <dgm:spPr/>
      <dgm:t>
        <a:bodyPr/>
        <a:lstStyle/>
        <a:p>
          <a:endParaRPr lang="es-ES"/>
        </a:p>
      </dgm:t>
    </dgm:pt>
    <dgm:pt modelId="{1110D02B-F57E-4735-BC4A-28EE25BD6376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dirty="0" smtClean="0">
              <a:latin typeface="Arial" panose="020B0604020202020204" pitchFamily="34" charset="0"/>
              <a:cs typeface="Arial" panose="020B0604020202020204" pitchFamily="34" charset="0"/>
            </a:rPr>
            <a:t>Modificaciones en la valuación de bienes en el país / Escalas/ MNI</a:t>
          </a:r>
          <a:endParaRPr lang="es-AR" sz="12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5054B8-19EC-45E1-8768-65BB9599AC26}" type="parTrans" cxnId="{979DDD2D-FBEE-4A4C-B29F-405E0F4E6313}">
      <dgm:prSet/>
      <dgm:spPr/>
      <dgm:t>
        <a:bodyPr/>
        <a:lstStyle/>
        <a:p>
          <a:endParaRPr lang="es-ES"/>
        </a:p>
      </dgm:t>
    </dgm:pt>
    <dgm:pt modelId="{1924BB82-12FF-47C1-871F-D8A26AF4ED9F}" type="sibTrans" cxnId="{979DDD2D-FBEE-4A4C-B29F-405E0F4E6313}">
      <dgm:prSet/>
      <dgm:spPr/>
      <dgm:t>
        <a:bodyPr/>
        <a:lstStyle/>
        <a:p>
          <a:endParaRPr lang="es-ES"/>
        </a:p>
      </dgm:t>
    </dgm:pt>
    <dgm:pt modelId="{15CD25CD-56BD-41E5-BB32-1FE151716A00}">
      <dgm:prSet custT="1"/>
      <dgm:spPr>
        <a:solidFill>
          <a:srgbClr val="FFFFFF"/>
        </a:solidFill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 smtClean="0">
              <a:latin typeface="Arial" panose="020B0604020202020204" pitchFamily="34" charset="0"/>
              <a:cs typeface="Arial" panose="020B0604020202020204" pitchFamily="34" charset="0"/>
            </a:rPr>
            <a:t>Mínimo no imponible y tasas del impuesto – Beneficio contribuyentes cumplidores</a:t>
          </a:r>
          <a:endParaRPr lang="es-AR" sz="12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7B7CFB-F585-4651-8209-1211AF540F6C}" type="parTrans" cxnId="{E6F37563-7507-4AA9-887F-F9F898CF90C7}">
      <dgm:prSet/>
      <dgm:spPr/>
      <dgm:t>
        <a:bodyPr/>
        <a:lstStyle/>
        <a:p>
          <a:endParaRPr lang="es-ES"/>
        </a:p>
      </dgm:t>
    </dgm:pt>
    <dgm:pt modelId="{EB5C8C80-18DC-4660-851A-E0E2ED5B2A4E}" type="sibTrans" cxnId="{E6F37563-7507-4AA9-887F-F9F898CF90C7}">
      <dgm:prSet/>
      <dgm:spPr/>
      <dgm:t>
        <a:bodyPr/>
        <a:lstStyle/>
        <a:p>
          <a:endParaRPr lang="es-ES"/>
        </a:p>
      </dgm:t>
    </dgm:pt>
    <dgm:pt modelId="{2FA079DC-65E0-433C-A067-B9DEA23D0A54}">
      <dgm:prSet custT="1"/>
      <dgm:spPr>
        <a:solidFill>
          <a:srgbClr val="8F253C"/>
        </a:solidFill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1" dirty="0" smtClean="0">
              <a:latin typeface="Arial" panose="020B0604020202020204" pitchFamily="34" charset="0"/>
              <a:cs typeface="Arial" panose="020B0604020202020204" pitchFamily="34" charset="0"/>
            </a:rPr>
            <a:t>1999</a:t>
          </a:r>
          <a:endParaRPr lang="es-AR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1771D99-1DC1-4C9C-88FC-1271A806F4AC}" type="parTrans" cxnId="{4CF76471-ECB6-4C30-AB10-24F1FBBFD149}">
      <dgm:prSet/>
      <dgm:spPr/>
      <dgm:t>
        <a:bodyPr/>
        <a:lstStyle/>
        <a:p>
          <a:endParaRPr lang="es-ES"/>
        </a:p>
      </dgm:t>
    </dgm:pt>
    <dgm:pt modelId="{CD072B15-2C2F-4326-B0DC-2B0D7343533E}" type="sibTrans" cxnId="{4CF76471-ECB6-4C30-AB10-24F1FBBFD149}">
      <dgm:prSet/>
      <dgm:spPr/>
      <dgm:t>
        <a:bodyPr/>
        <a:lstStyle/>
        <a:p>
          <a:endParaRPr lang="es-ES"/>
        </a:p>
      </dgm:t>
    </dgm:pt>
    <dgm:pt modelId="{E1DFD286-C335-4CEB-969F-2E150D8F775F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 smtClean="0">
              <a:latin typeface="Arial" panose="020B0604020202020204" pitchFamily="34" charset="0"/>
              <a:cs typeface="Arial" panose="020B0604020202020204" pitchFamily="34" charset="0"/>
            </a:rPr>
            <a:t>Ley 25.239 (BO: 31/12/1999)</a:t>
          </a:r>
          <a:endParaRPr lang="es-AR" sz="12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B243458-5968-4FF7-8D94-20593AD5664B}" type="parTrans" cxnId="{C870DB47-25F4-47C7-8737-B02EA3EA3FCC}">
      <dgm:prSet/>
      <dgm:spPr/>
      <dgm:t>
        <a:bodyPr/>
        <a:lstStyle/>
        <a:p>
          <a:endParaRPr lang="es-ES"/>
        </a:p>
      </dgm:t>
    </dgm:pt>
    <dgm:pt modelId="{C8291DAD-DF9A-49F8-A777-2609BA288AC1}" type="sibTrans" cxnId="{C870DB47-25F4-47C7-8737-B02EA3EA3FCC}">
      <dgm:prSet/>
      <dgm:spPr/>
      <dgm:t>
        <a:bodyPr/>
        <a:lstStyle/>
        <a:p>
          <a:endParaRPr lang="es-ES"/>
        </a:p>
      </dgm:t>
    </dgm:pt>
    <dgm:pt modelId="{CF3859F4-03E9-4574-A3E2-3BA19C7E283C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 smtClean="0">
              <a:latin typeface="Arial" panose="020B0604020202020204" pitchFamily="34" charset="0"/>
              <a:cs typeface="Arial" panose="020B0604020202020204" pitchFamily="34" charset="0"/>
            </a:rPr>
            <a:t>Valuación de bienes en el exterior</a:t>
          </a:r>
          <a:endParaRPr lang="es-AR" sz="1200" b="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F3E00EE-0B0D-41B7-B0EA-740B980E2465}" type="parTrans" cxnId="{B6E51A08-155D-4F94-9AFF-3CEACC6775D2}">
      <dgm:prSet/>
      <dgm:spPr/>
      <dgm:t>
        <a:bodyPr/>
        <a:lstStyle/>
        <a:p>
          <a:endParaRPr lang="es-ES"/>
        </a:p>
      </dgm:t>
    </dgm:pt>
    <dgm:pt modelId="{8869792C-CFB3-4F69-9163-408AB1B0F7E5}" type="sibTrans" cxnId="{B6E51A08-155D-4F94-9AFF-3CEACC6775D2}">
      <dgm:prSet/>
      <dgm:spPr/>
      <dgm:t>
        <a:bodyPr/>
        <a:lstStyle/>
        <a:p>
          <a:endParaRPr lang="es-ES"/>
        </a:p>
      </dgm:t>
    </dgm:pt>
    <dgm:pt modelId="{E1C5BA67-D529-4837-9BFE-BB9F6FDC6B94}">
      <dgm:prSet custT="1"/>
      <dgm:spPr>
        <a:solidFill>
          <a:srgbClr val="8F253C"/>
        </a:solidFill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1" dirty="0" smtClean="0">
              <a:latin typeface="Arial" panose="020B0604020202020204" pitchFamily="34" charset="0"/>
              <a:cs typeface="Arial" panose="020B0604020202020204" pitchFamily="34" charset="0"/>
            </a:rPr>
            <a:t>2002</a:t>
          </a:r>
          <a:endParaRPr lang="es-AR" sz="12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4C00FE8-6A19-4135-A7C8-BEBFDF37F832}" type="parTrans" cxnId="{4008ED5F-A0D4-4726-8A45-18486150A049}">
      <dgm:prSet/>
      <dgm:spPr/>
      <dgm:t>
        <a:bodyPr/>
        <a:lstStyle/>
        <a:p>
          <a:endParaRPr lang="es-ES"/>
        </a:p>
      </dgm:t>
    </dgm:pt>
    <dgm:pt modelId="{9BB6645B-7B65-4E7D-8454-AEEA29BFD547}" type="sibTrans" cxnId="{4008ED5F-A0D4-4726-8A45-18486150A049}">
      <dgm:prSet/>
      <dgm:spPr/>
      <dgm:t>
        <a:bodyPr/>
        <a:lstStyle/>
        <a:p>
          <a:endParaRPr lang="es-ES"/>
        </a:p>
      </dgm:t>
    </dgm:pt>
    <dgm:pt modelId="{6E8783DC-01F3-4622-95FC-72044EC74167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Ley 25.585 (BO: 15/05/2002)</a:t>
          </a:r>
          <a:endParaRPr lang="es-AR" sz="12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985C33-669B-4026-9952-8E92A93F7F1C}" type="parTrans" cxnId="{AB866B74-3F46-4098-B9D8-8C4795A3C54E}">
      <dgm:prSet/>
      <dgm:spPr/>
      <dgm:t>
        <a:bodyPr/>
        <a:lstStyle/>
        <a:p>
          <a:endParaRPr lang="es-ES"/>
        </a:p>
      </dgm:t>
    </dgm:pt>
    <dgm:pt modelId="{632DBB47-1092-4F66-9B32-C797EB85AE82}" type="sibTrans" cxnId="{AB866B74-3F46-4098-B9D8-8C4795A3C54E}">
      <dgm:prSet/>
      <dgm:spPr/>
      <dgm:t>
        <a:bodyPr/>
        <a:lstStyle/>
        <a:p>
          <a:endParaRPr lang="es-ES"/>
        </a:p>
      </dgm:t>
    </dgm:pt>
    <dgm:pt modelId="{3A357C8F-A799-4F7F-ACC0-039145C63FE4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Acciones y Participaciones Sociales (Responsable Sustituto)</a:t>
          </a:r>
          <a:endParaRPr lang="es-AR" sz="12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BB8E60D-8209-40BE-AB6F-B73ED7AB773B}" type="parTrans" cxnId="{C2E5ADD6-9D98-4784-AA2B-AC9A6590ACA4}">
      <dgm:prSet/>
      <dgm:spPr/>
      <dgm:t>
        <a:bodyPr/>
        <a:lstStyle/>
        <a:p>
          <a:endParaRPr lang="es-ES"/>
        </a:p>
      </dgm:t>
    </dgm:pt>
    <dgm:pt modelId="{C1206CE4-1376-4CF9-BF7C-C41D756C1D53}" type="sibTrans" cxnId="{C2E5ADD6-9D98-4784-AA2B-AC9A6590ACA4}">
      <dgm:prSet/>
      <dgm:spPr/>
      <dgm:t>
        <a:bodyPr/>
        <a:lstStyle/>
        <a:p>
          <a:endParaRPr lang="es-ES"/>
        </a:p>
      </dgm:t>
    </dgm:pt>
    <dgm:pt modelId="{7F7D49CE-8F2A-42E0-8F4B-436A1921456C}">
      <dgm:prSet custT="1"/>
      <dgm:spPr>
        <a:solidFill>
          <a:srgbClr val="8F253C"/>
        </a:solidFill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2008</a:t>
          </a:r>
          <a:endParaRPr lang="es-AR" sz="1200" b="1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11F6BEE-3516-44BE-AE0D-D94FC0821DFD}" type="parTrans" cxnId="{BDD2F8EB-ADED-4190-A31D-D58B806F4EE9}">
      <dgm:prSet/>
      <dgm:spPr/>
      <dgm:t>
        <a:bodyPr/>
        <a:lstStyle/>
        <a:p>
          <a:endParaRPr lang="es-ES"/>
        </a:p>
      </dgm:t>
    </dgm:pt>
    <dgm:pt modelId="{73F2C8CD-A60F-4E82-80F7-8EDF860C5189}" type="sibTrans" cxnId="{BDD2F8EB-ADED-4190-A31D-D58B806F4EE9}">
      <dgm:prSet/>
      <dgm:spPr/>
      <dgm:t>
        <a:bodyPr/>
        <a:lstStyle/>
        <a:p>
          <a:endParaRPr lang="es-ES"/>
        </a:p>
      </dgm:t>
    </dgm:pt>
    <dgm:pt modelId="{A0183F3C-9044-4D85-A8C7-909F74CA93D0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Ley 26.452 (BO 16/12/2008)</a:t>
          </a:r>
          <a:endParaRPr lang="es-AR" sz="12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A9B71E3-98B7-4BC2-BF7C-8666E0DB3880}" type="parTrans" cxnId="{BD353CE9-A1C3-49F4-AE9A-C4CD9CBD41B6}">
      <dgm:prSet/>
      <dgm:spPr/>
      <dgm:t>
        <a:bodyPr/>
        <a:lstStyle/>
        <a:p>
          <a:endParaRPr lang="es-ES"/>
        </a:p>
      </dgm:t>
    </dgm:pt>
    <dgm:pt modelId="{A819FBDF-752A-433D-8DFA-3AA8044629FD}" type="sibTrans" cxnId="{BD353CE9-A1C3-49F4-AE9A-C4CD9CBD41B6}">
      <dgm:prSet/>
      <dgm:spPr/>
      <dgm:t>
        <a:bodyPr/>
        <a:lstStyle/>
        <a:p>
          <a:endParaRPr lang="es-ES"/>
        </a:p>
      </dgm:t>
    </dgm:pt>
    <dgm:pt modelId="{839AE215-2D85-465D-A464-679F43665EFB}">
      <dgm:prSet custT="1"/>
      <dgm:spPr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Modificaciones  Acciones y Participaciones Sociales (Responsable Sustituto)</a:t>
          </a:r>
          <a:endParaRPr lang="es-AR" sz="12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1C7861C-1370-4439-82C8-9A616642639C}" type="parTrans" cxnId="{716EE8D6-94BC-40A3-956E-535D75E39375}">
      <dgm:prSet/>
      <dgm:spPr/>
      <dgm:t>
        <a:bodyPr/>
        <a:lstStyle/>
        <a:p>
          <a:endParaRPr lang="es-ES"/>
        </a:p>
      </dgm:t>
    </dgm:pt>
    <dgm:pt modelId="{0673CE72-324E-48DC-8CCB-E94E4C8D1CFF}" type="sibTrans" cxnId="{716EE8D6-94BC-40A3-956E-535D75E39375}">
      <dgm:prSet/>
      <dgm:spPr/>
      <dgm:t>
        <a:bodyPr/>
        <a:lstStyle/>
        <a:p>
          <a:endParaRPr lang="es-ES"/>
        </a:p>
      </dgm:t>
    </dgm:pt>
    <dgm:pt modelId="{E18C0340-FA4E-4E64-A4DB-6EF590CD5616}">
      <dgm:prSet custT="1"/>
      <dgm:spPr>
        <a:noFill/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DTO 99/2019 (BO 28/12/2019) – DTO 116/2020 (BO 30/01/2020)</a:t>
          </a:r>
          <a:endParaRPr lang="es-AR" sz="12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06F99A-70A3-48AA-B247-35A615BE66C5}" type="parTrans" cxnId="{DE05BF68-3939-41C7-8C5C-B2FC42C86148}">
      <dgm:prSet/>
      <dgm:spPr/>
      <dgm:t>
        <a:bodyPr/>
        <a:lstStyle/>
        <a:p>
          <a:endParaRPr lang="es-ES"/>
        </a:p>
      </dgm:t>
    </dgm:pt>
    <dgm:pt modelId="{4EC04426-855B-41F8-A195-0868138EEA3D}" type="sibTrans" cxnId="{DE05BF68-3939-41C7-8C5C-B2FC42C86148}">
      <dgm:prSet/>
      <dgm:spPr/>
      <dgm:t>
        <a:bodyPr/>
        <a:lstStyle/>
        <a:p>
          <a:endParaRPr lang="es-ES"/>
        </a:p>
      </dgm:t>
    </dgm:pt>
    <dgm:pt modelId="{2A6ADAA8-46B3-443F-B605-362EE6DB72CA}">
      <dgm:prSet custT="1"/>
      <dgm:spPr>
        <a:noFill/>
        <a:ln>
          <a:solidFill>
            <a:srgbClr val="A1224B"/>
          </a:solidFill>
        </a:ln>
      </dgm:spPr>
      <dgm:t>
        <a:bodyPr/>
        <a:lstStyle/>
        <a:p>
          <a:pPr rtl="0"/>
          <a:r>
            <a:rPr lang="es-AR" sz="12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RG 4673/2020 (BO 07/002/2020)</a:t>
          </a:r>
          <a:endParaRPr lang="es-AR" sz="1200" b="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16EE02-D9CB-4699-BBA3-D6EC82FB2230}" type="parTrans" cxnId="{49B31F38-4E3F-48EF-9FB4-721590E39E70}">
      <dgm:prSet/>
      <dgm:spPr/>
      <dgm:t>
        <a:bodyPr/>
        <a:lstStyle/>
        <a:p>
          <a:endParaRPr lang="es-ES"/>
        </a:p>
      </dgm:t>
    </dgm:pt>
    <dgm:pt modelId="{1B60F14E-8456-4531-9257-B53B22D07E7C}" type="sibTrans" cxnId="{49B31F38-4E3F-48EF-9FB4-721590E39E70}">
      <dgm:prSet/>
      <dgm:spPr/>
      <dgm:t>
        <a:bodyPr/>
        <a:lstStyle/>
        <a:p>
          <a:endParaRPr lang="es-ES"/>
        </a:p>
      </dgm:t>
    </dgm:pt>
    <dgm:pt modelId="{C847AC59-16CC-477B-AAA5-B655F9ED14BE}" type="pres">
      <dgm:prSet presAssocID="{1950D602-9F27-4D7A-AFA2-C68CF37D66D6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D660F2AF-43A9-45A2-9AF1-DEF9603AC4E7}" type="pres">
      <dgm:prSet presAssocID="{E8B33C2B-3370-4D7C-A459-32AC0F8E9FFA}" presName="composite" presStyleCnt="0"/>
      <dgm:spPr/>
    </dgm:pt>
    <dgm:pt modelId="{22955D10-A9E2-4ECC-B039-F525FAF07DAA}" type="pres">
      <dgm:prSet presAssocID="{E8B33C2B-3370-4D7C-A459-32AC0F8E9FFA}" presName="parentText" presStyleLbl="alignNode1" presStyleIdx="0" presStyleCnt="9" custScaleX="113763" custScaleY="122973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2080393-ADBE-4F5E-BEC5-F22EEC30FA91}" type="pres">
      <dgm:prSet presAssocID="{E8B33C2B-3370-4D7C-A459-32AC0F8E9FFA}" presName="descendantText" presStyleLbl="alignAcc1" presStyleIdx="0" presStyleCnt="9" custScaleY="128146" custLinFactNeighborX="2316" custLinFactNeighborY="766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0F539D3-7357-40A5-9B91-5D499DAC3ACB}" type="pres">
      <dgm:prSet presAssocID="{021587C2-788C-4983-B774-CA2F505B4471}" presName="sp" presStyleCnt="0"/>
      <dgm:spPr/>
    </dgm:pt>
    <dgm:pt modelId="{7174567A-0C0C-46DD-AECF-20842DDA942C}" type="pres">
      <dgm:prSet presAssocID="{EE9B271F-ACD7-46E9-B6E2-CCB745291A1B}" presName="composite" presStyleCnt="0"/>
      <dgm:spPr/>
    </dgm:pt>
    <dgm:pt modelId="{0DF68DD3-574B-46CC-9E13-DD8CED1797AC}" type="pres">
      <dgm:prSet presAssocID="{EE9B271F-ACD7-46E9-B6E2-CCB745291A1B}" presName="parentText" presStyleLbl="alignNode1" presStyleIdx="1" presStyleCnt="9" custScaleY="100098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B302992-28A1-49DA-A7CC-C600A95D0141}" type="pres">
      <dgm:prSet presAssocID="{EE9B271F-ACD7-46E9-B6E2-CCB745291A1B}" presName="descendantText" presStyleLbl="alignAcc1" presStyleIdx="1" presStyleCnt="9" custScaleX="99756" custScaleY="100000" custLinFactNeighborX="2904" custLinFactNeighborY="-775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1786275-8BD3-4EE8-B79D-083931ABE5DE}" type="pres">
      <dgm:prSet presAssocID="{62B4CC6D-DC73-4285-9D42-B2A3EEC5E8F9}" presName="sp" presStyleCnt="0"/>
      <dgm:spPr/>
    </dgm:pt>
    <dgm:pt modelId="{371755FE-94BD-4D35-B300-119134BE5C2A}" type="pres">
      <dgm:prSet presAssocID="{DC342D2E-9467-44FB-BA32-50DFC56FDD3A}" presName="composite" presStyleCnt="0"/>
      <dgm:spPr/>
    </dgm:pt>
    <dgm:pt modelId="{A60C5567-0AE2-45AF-8ECE-583FBAEBDF1B}" type="pres">
      <dgm:prSet presAssocID="{DC342D2E-9467-44FB-BA32-50DFC56FDD3A}" presName="parentText" presStyleLbl="alignNode1" presStyleIdx="2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E4DB5CF-6922-497B-BDF0-E6BBB42D6B7F}" type="pres">
      <dgm:prSet presAssocID="{DC342D2E-9467-44FB-BA32-50DFC56FDD3A}" presName="descendantText" presStyleLbl="alignAcc1" presStyleIdx="2" presStyleCnt="9" custLinFactNeighborX="2515" custLinFactNeighborY="-4608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0B5BD98-C690-405C-A89E-1B6A0797F401}" type="pres">
      <dgm:prSet presAssocID="{9D42F15B-79DF-40B3-B5F0-909456C31F85}" presName="sp" presStyleCnt="0"/>
      <dgm:spPr/>
    </dgm:pt>
    <dgm:pt modelId="{C1F97411-FCF4-4974-9EB5-25090BFCFC85}" type="pres">
      <dgm:prSet presAssocID="{2FA079DC-65E0-433C-A067-B9DEA23D0A54}" presName="composite" presStyleCnt="0"/>
      <dgm:spPr/>
    </dgm:pt>
    <dgm:pt modelId="{9872115E-B525-4F07-9586-8302D54F7789}" type="pres">
      <dgm:prSet presAssocID="{2FA079DC-65E0-433C-A067-B9DEA23D0A54}" presName="parentText" presStyleLbl="alignNode1" presStyleIdx="3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7D4BB3D-AC0C-474A-BFAD-CB45751E5B2F}" type="pres">
      <dgm:prSet presAssocID="{2FA079DC-65E0-433C-A067-B9DEA23D0A54}" presName="descendantText" presStyleLbl="alignAcc1" presStyleIdx="3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DDA7380-BFDC-4E03-B4D1-88D7D145F260}" type="pres">
      <dgm:prSet presAssocID="{CD072B15-2C2F-4326-B0DC-2B0D7343533E}" presName="sp" presStyleCnt="0"/>
      <dgm:spPr/>
    </dgm:pt>
    <dgm:pt modelId="{6EB1279E-C078-43D4-95C9-62A22060A88D}" type="pres">
      <dgm:prSet presAssocID="{E1C5BA67-D529-4837-9BFE-BB9F6FDC6B94}" presName="composite" presStyleCnt="0"/>
      <dgm:spPr/>
    </dgm:pt>
    <dgm:pt modelId="{3AEA8C5A-8F92-4A4D-90E3-F4275E84E434}" type="pres">
      <dgm:prSet presAssocID="{E1C5BA67-D529-4837-9BFE-BB9F6FDC6B94}" presName="parentText" presStyleLbl="alignNode1" presStyleIdx="4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5938F402-0DC9-40F9-942D-27E28A30016F}" type="pres">
      <dgm:prSet presAssocID="{E1C5BA67-D529-4837-9BFE-BB9F6FDC6B94}" presName="descendantText" presStyleLbl="alignAcc1" presStyleIdx="4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BE97A48-F8C1-46AC-8DCC-F9149E59F261}" type="pres">
      <dgm:prSet presAssocID="{9BB6645B-7B65-4E7D-8454-AEEA29BFD547}" presName="sp" presStyleCnt="0"/>
      <dgm:spPr/>
    </dgm:pt>
    <dgm:pt modelId="{3E920540-6437-4879-9493-14A1D9C8B7E0}" type="pres">
      <dgm:prSet presAssocID="{7F7D49CE-8F2A-42E0-8F4B-436A1921456C}" presName="composite" presStyleCnt="0"/>
      <dgm:spPr/>
    </dgm:pt>
    <dgm:pt modelId="{809B137F-B0AB-43D8-AB4B-6EA16FB3371B}" type="pres">
      <dgm:prSet presAssocID="{7F7D49CE-8F2A-42E0-8F4B-436A1921456C}" presName="parentText" presStyleLbl="alignNode1" presStyleIdx="5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E9266D9A-EF62-45C9-8C62-644C5340303C}" type="pres">
      <dgm:prSet presAssocID="{7F7D49CE-8F2A-42E0-8F4B-436A1921456C}" presName="descendantText" presStyleLbl="alignAcc1" presStyleIdx="5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8D727E5-7584-4B32-81F2-3F6C6891712E}" type="pres">
      <dgm:prSet presAssocID="{73F2C8CD-A60F-4E82-80F7-8EDF860C5189}" presName="sp" presStyleCnt="0"/>
      <dgm:spPr/>
    </dgm:pt>
    <dgm:pt modelId="{0E817736-6E62-486A-8670-A9BBF358E577}" type="pres">
      <dgm:prSet presAssocID="{A7FF2031-D925-455F-805B-92C0C97966C8}" presName="composite" presStyleCnt="0"/>
      <dgm:spPr/>
    </dgm:pt>
    <dgm:pt modelId="{6F68ADB9-D4BF-4BC0-90A8-CB6EF918B372}" type="pres">
      <dgm:prSet presAssocID="{A7FF2031-D925-455F-805B-92C0C97966C8}" presName="parentText" presStyleLbl="alignNode1" presStyleIdx="6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5D599C2-849D-45A6-90FF-C5DA348F9627}" type="pres">
      <dgm:prSet presAssocID="{A7FF2031-D925-455F-805B-92C0C97966C8}" presName="descendantText" presStyleLbl="alignAcc1" presStyleIdx="6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5878551-787C-4E50-B1B3-985EAF2EEDAC}" type="pres">
      <dgm:prSet presAssocID="{DFE950C6-A725-4B8D-9E0B-9381EDC19146}" presName="sp" presStyleCnt="0"/>
      <dgm:spPr/>
    </dgm:pt>
    <dgm:pt modelId="{F634CDD8-8AB8-42FC-8D2E-B5F5DCE5A2D2}" type="pres">
      <dgm:prSet presAssocID="{D76B1F25-D3B0-4714-BF27-5FB4F9E5FA9E}" presName="composite" presStyleCnt="0"/>
      <dgm:spPr/>
    </dgm:pt>
    <dgm:pt modelId="{23B7CEAC-D77A-45C6-A366-3BA790E08287}" type="pres">
      <dgm:prSet presAssocID="{D76B1F25-D3B0-4714-BF27-5FB4F9E5FA9E}" presName="parentText" presStyleLbl="alignNode1" presStyleIdx="7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6B31E0A-39CD-460A-9261-633664AE31C0}" type="pres">
      <dgm:prSet presAssocID="{D76B1F25-D3B0-4714-BF27-5FB4F9E5FA9E}" presName="descendantText" presStyleLbl="alignAcc1" presStyleIdx="7" presStyleCnt="9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5C2D583-3679-40A6-981B-B22E755ABFBB}" type="pres">
      <dgm:prSet presAssocID="{9BBA186F-2D7F-4072-8AA4-451A3138035F}" presName="sp" presStyleCnt="0"/>
      <dgm:spPr/>
    </dgm:pt>
    <dgm:pt modelId="{48DF71E1-0A14-41DE-BFF8-1661F1566FCD}" type="pres">
      <dgm:prSet presAssocID="{83AB1CCB-9EFE-49A4-94A2-8C03B6228930}" presName="composite" presStyleCnt="0"/>
      <dgm:spPr/>
    </dgm:pt>
    <dgm:pt modelId="{72D6CDFB-2BCD-4B7A-8A76-F5885B9E1515}" type="pres">
      <dgm:prSet presAssocID="{83AB1CCB-9EFE-49A4-94A2-8C03B6228930}" presName="parentText" presStyleLbl="alignNode1" presStyleIdx="8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9216A212-F912-465F-BE09-FFAD071CABCB}" type="pres">
      <dgm:prSet presAssocID="{83AB1CCB-9EFE-49A4-94A2-8C03B6228930}" presName="descendantText" presStyleLbl="alignAcc1" presStyleIdx="8" presStyleCnt="9" custScaleX="97882" custScaleY="219807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DE0890CC-1425-4FBB-A059-4FE9FE92F3A4}" type="presOf" srcId="{B9FA6030-610D-450D-9287-6EF97285A550}" destId="{9216A212-F912-465F-BE09-FFAD071CABCB}" srcOrd="0" destOrd="0" presId="urn:microsoft.com/office/officeart/2005/8/layout/chevron2"/>
    <dgm:cxn modelId="{619C8191-51DA-4992-858A-FFB54CAEF8DB}" type="presOf" srcId="{3A357C8F-A799-4F7F-ACC0-039145C63FE4}" destId="{5938F402-0DC9-40F9-942D-27E28A30016F}" srcOrd="0" destOrd="1" presId="urn:microsoft.com/office/officeart/2005/8/layout/chevron2"/>
    <dgm:cxn modelId="{133A0B98-675B-47A8-B8A7-4C57F45D0E9F}" type="presOf" srcId="{2FA079DC-65E0-433C-A067-B9DEA23D0A54}" destId="{9872115E-B525-4F07-9586-8302D54F7789}" srcOrd="0" destOrd="0" presId="urn:microsoft.com/office/officeart/2005/8/layout/chevron2"/>
    <dgm:cxn modelId="{B5D01BA4-FE7F-4C40-8F98-FB3F60487565}" type="presOf" srcId="{E288CC47-9263-4935-B8B3-3411196D3A1F}" destId="{25D599C2-849D-45A6-90FF-C5DA348F9627}" srcOrd="0" destOrd="0" presId="urn:microsoft.com/office/officeart/2005/8/layout/chevron2"/>
    <dgm:cxn modelId="{E6F37563-7507-4AA9-887F-F9F898CF90C7}" srcId="{A7FF2031-D925-455F-805B-92C0C97966C8}" destId="{15CD25CD-56BD-41E5-BB32-1FE151716A00}" srcOrd="1" destOrd="0" parTransId="{167B7CFB-F585-4651-8209-1211AF540F6C}" sibTransId="{EB5C8C80-18DC-4660-851A-E0E2ED5B2A4E}"/>
    <dgm:cxn modelId="{9A054619-E66A-4C62-8CE0-3CE5611A7B1A}" srcId="{83AB1CCB-9EFE-49A4-94A2-8C03B6228930}" destId="{AFC328EF-742A-4EA3-A682-114BCC56C16C}" srcOrd="3" destOrd="0" parTransId="{3DA189D5-A6B9-4AA2-BDE7-E2F46792FF91}" sibTransId="{0D82A951-B382-4DB3-9279-AEE34BA77CEE}"/>
    <dgm:cxn modelId="{AB866B74-3F46-4098-B9D8-8C4795A3C54E}" srcId="{E1C5BA67-D529-4837-9BFE-BB9F6FDC6B94}" destId="{6E8783DC-01F3-4622-95FC-72044EC74167}" srcOrd="0" destOrd="0" parTransId="{95985C33-669B-4026-9952-8E92A93F7F1C}" sibTransId="{632DBB47-1092-4F66-9B32-C797EB85AE82}"/>
    <dgm:cxn modelId="{4ED69F21-B989-43E4-A991-5B128719A5EE}" type="presOf" srcId="{D7ABFEDA-1EDB-4F89-B55B-B68B9E12A566}" destId="{2E4DB5CF-6922-497B-BDF0-E6BBB42D6B7F}" srcOrd="0" destOrd="1" presId="urn:microsoft.com/office/officeart/2005/8/layout/chevron2"/>
    <dgm:cxn modelId="{4CF76471-ECB6-4C30-AB10-24F1FBBFD149}" srcId="{1950D602-9F27-4D7A-AFA2-C68CF37D66D6}" destId="{2FA079DC-65E0-433C-A067-B9DEA23D0A54}" srcOrd="3" destOrd="0" parTransId="{B1771D99-1DC1-4C9C-88FC-1271A806F4AC}" sibTransId="{CD072B15-2C2F-4326-B0DC-2B0D7343533E}"/>
    <dgm:cxn modelId="{B5931DCF-B762-46BE-A842-421D03DE103B}" type="presOf" srcId="{1110D02B-F57E-4735-BC4A-28EE25BD6376}" destId="{96B31E0A-39CD-460A-9261-633664AE31C0}" srcOrd="0" destOrd="1" presId="urn:microsoft.com/office/officeart/2005/8/layout/chevron2"/>
    <dgm:cxn modelId="{979DDD2D-FBEE-4A4C-B29F-405E0F4E6313}" srcId="{D76B1F25-D3B0-4714-BF27-5FB4F9E5FA9E}" destId="{1110D02B-F57E-4735-BC4A-28EE25BD6376}" srcOrd="1" destOrd="0" parTransId="{515054B8-19EC-45E1-8768-65BB9599AC26}" sibTransId="{1924BB82-12FF-47C1-871F-D8A26AF4ED9F}"/>
    <dgm:cxn modelId="{38518ECC-0186-4F5B-9C1B-AC0CFC94FC92}" srcId="{E8B33C2B-3370-4D7C-A459-32AC0F8E9FFA}" destId="{C5A477DA-877F-4FE6-8505-88D0580ADFE1}" srcOrd="0" destOrd="0" parTransId="{B3718FDF-1EF5-456F-A123-4F3085EA3F56}" sibTransId="{3DDA80FE-5A9A-4612-B4C0-5840B4EDDBE0}"/>
    <dgm:cxn modelId="{FA9C652B-E786-4E70-894D-947443B59F1B}" type="presOf" srcId="{7393CD72-DA7A-49B9-AD3B-31ED4F7D46DD}" destId="{12080393-ADBE-4F5E-BEC5-F22EEC30FA91}" srcOrd="0" destOrd="1" presId="urn:microsoft.com/office/officeart/2005/8/layout/chevron2"/>
    <dgm:cxn modelId="{E44F5B70-3AD6-45A9-87C8-E98998E272EB}" type="presOf" srcId="{CF3859F4-03E9-4574-A3E2-3BA19C7E283C}" destId="{B7D4BB3D-AC0C-474A-BFAD-CB45751E5B2F}" srcOrd="0" destOrd="1" presId="urn:microsoft.com/office/officeart/2005/8/layout/chevron2"/>
    <dgm:cxn modelId="{2531ED28-1E55-4FF8-918D-090AAC7412CA}" type="presOf" srcId="{D76B1F25-D3B0-4714-BF27-5FB4F9E5FA9E}" destId="{23B7CEAC-D77A-45C6-A366-3BA790E08287}" srcOrd="0" destOrd="0" presId="urn:microsoft.com/office/officeart/2005/8/layout/chevron2"/>
    <dgm:cxn modelId="{D921814A-EAA4-4280-8CE0-2011F95458DC}" type="presOf" srcId="{A645E4FD-D4E7-41BB-AD6E-CA71222DB69C}" destId="{96B31E0A-39CD-460A-9261-633664AE31C0}" srcOrd="0" destOrd="0" presId="urn:microsoft.com/office/officeart/2005/8/layout/chevron2"/>
    <dgm:cxn modelId="{795FB893-7B46-430A-B2A8-DAB88F3A30EC}" type="presOf" srcId="{E1C5BA67-D529-4837-9BFE-BB9F6FDC6B94}" destId="{3AEA8C5A-8F92-4A4D-90E3-F4275E84E434}" srcOrd="0" destOrd="0" presId="urn:microsoft.com/office/officeart/2005/8/layout/chevron2"/>
    <dgm:cxn modelId="{D8203556-9FAD-4F83-8429-977CDA74EBA2}" srcId="{83AB1CCB-9EFE-49A4-94A2-8C03B6228930}" destId="{B9FA6030-610D-450D-9287-6EF97285A550}" srcOrd="0" destOrd="0" parTransId="{06204D77-2EA1-49CD-A907-BA4089026EB4}" sibTransId="{3716ACA8-83A3-439E-824F-772198E01718}"/>
    <dgm:cxn modelId="{2DE45B75-2862-4E23-BD58-8BC3A1AD9927}" type="presOf" srcId="{83AB1CCB-9EFE-49A4-94A2-8C03B6228930}" destId="{72D6CDFB-2BCD-4B7A-8A76-F5885B9E1515}" srcOrd="0" destOrd="0" presId="urn:microsoft.com/office/officeart/2005/8/layout/chevron2"/>
    <dgm:cxn modelId="{9D9B910B-02EC-4B42-B5D0-C7AB0AB674C6}" srcId="{1950D602-9F27-4D7A-AFA2-C68CF37D66D6}" destId="{D76B1F25-D3B0-4714-BF27-5FB4F9E5FA9E}" srcOrd="7" destOrd="0" parTransId="{5EDCFE28-C18D-4405-991D-E32CB2016C30}" sibTransId="{9BBA186F-2D7F-4072-8AA4-451A3138035F}"/>
    <dgm:cxn modelId="{BD353CE9-A1C3-49F4-AE9A-C4CD9CBD41B6}" srcId="{7F7D49CE-8F2A-42E0-8F4B-436A1921456C}" destId="{A0183F3C-9044-4D85-A8C7-909F74CA93D0}" srcOrd="0" destOrd="0" parTransId="{CA9B71E3-98B7-4BC2-BF7C-8666E0DB3880}" sibTransId="{A819FBDF-752A-433D-8DFA-3AA8044629FD}"/>
    <dgm:cxn modelId="{C870DB47-25F4-47C7-8737-B02EA3EA3FCC}" srcId="{2FA079DC-65E0-433C-A067-B9DEA23D0A54}" destId="{E1DFD286-C335-4CEB-969F-2E150D8F775F}" srcOrd="0" destOrd="0" parTransId="{5B243458-5968-4FF7-8D94-20593AD5664B}" sibTransId="{C8291DAD-DF9A-49F8-A777-2609BA288AC1}"/>
    <dgm:cxn modelId="{0137AE8C-2C8B-4DF3-8A41-0D851F3237A2}" type="presOf" srcId="{E3643CE4-8AC8-4693-9BA9-3A6593D10A4D}" destId="{EB302992-28A1-49DA-A7CC-C600A95D0141}" srcOrd="0" destOrd="1" presId="urn:microsoft.com/office/officeart/2005/8/layout/chevron2"/>
    <dgm:cxn modelId="{53E6216F-A335-4687-B3F6-7528C89A4461}" type="presOf" srcId="{48D8F3CE-C232-4E2B-A36A-799470C0B193}" destId="{2E4DB5CF-6922-497B-BDF0-E6BBB42D6B7F}" srcOrd="0" destOrd="0" presId="urn:microsoft.com/office/officeart/2005/8/layout/chevron2"/>
    <dgm:cxn modelId="{E675300D-DFBB-4F25-8FA5-10043E433CEE}" srcId="{D76B1F25-D3B0-4714-BF27-5FB4F9E5FA9E}" destId="{A645E4FD-D4E7-41BB-AD6E-CA71222DB69C}" srcOrd="0" destOrd="0" parTransId="{DF02A294-99D0-47B0-93C1-F247CEA4BC65}" sibTransId="{14EE8EF8-9604-41A7-9468-3075837D9B43}"/>
    <dgm:cxn modelId="{19EA0EB6-A469-410E-85A8-88B511B98B84}" type="presOf" srcId="{398C29CA-909A-495D-8FFD-62D8EEF1B764}" destId="{EB302992-28A1-49DA-A7CC-C600A95D0141}" srcOrd="0" destOrd="0" presId="urn:microsoft.com/office/officeart/2005/8/layout/chevron2"/>
    <dgm:cxn modelId="{4008ED5F-A0D4-4726-8A45-18486150A049}" srcId="{1950D602-9F27-4D7A-AFA2-C68CF37D66D6}" destId="{E1C5BA67-D529-4837-9BFE-BB9F6FDC6B94}" srcOrd="4" destOrd="0" parTransId="{54C00FE8-6A19-4135-A7C8-BEBFDF37F832}" sibTransId="{9BB6645B-7B65-4E7D-8454-AEEA29BFD547}"/>
    <dgm:cxn modelId="{503474AD-226E-4633-B2F2-8B7AD2245A74}" srcId="{EE9B271F-ACD7-46E9-B6E2-CCB745291A1B}" destId="{E3643CE4-8AC8-4693-9BA9-3A6593D10A4D}" srcOrd="1" destOrd="0" parTransId="{2C70D27A-3061-492A-B345-981BA62BE6C5}" sibTransId="{61625A17-8A27-4A55-AF0C-E28C7ACD1FCA}"/>
    <dgm:cxn modelId="{5D4A014D-7BD1-45DA-A98D-C6EE72A82667}" type="presOf" srcId="{2A6ADAA8-46B3-443F-B605-362EE6DB72CA}" destId="{9216A212-F912-465F-BE09-FFAD071CABCB}" srcOrd="0" destOrd="2" presId="urn:microsoft.com/office/officeart/2005/8/layout/chevron2"/>
    <dgm:cxn modelId="{716EE8D6-94BC-40A3-956E-535D75E39375}" srcId="{7F7D49CE-8F2A-42E0-8F4B-436A1921456C}" destId="{839AE215-2D85-465D-A464-679F43665EFB}" srcOrd="1" destOrd="0" parTransId="{F1C7861C-1370-4439-82C8-9A616642639C}" sibTransId="{0673CE72-324E-48DC-8CCB-E94E4C8D1CFF}"/>
    <dgm:cxn modelId="{B6E51A08-155D-4F94-9AFF-3CEACC6775D2}" srcId="{2FA079DC-65E0-433C-A067-B9DEA23D0A54}" destId="{CF3859F4-03E9-4574-A3E2-3BA19C7E283C}" srcOrd="1" destOrd="0" parTransId="{EF3E00EE-0B0D-41B7-B0EA-740B980E2465}" sibTransId="{8869792C-CFB3-4F69-9163-408AB1B0F7E5}"/>
    <dgm:cxn modelId="{C9B0221F-D263-4DD5-96FE-559E41E86D1A}" srcId="{DC342D2E-9467-44FB-BA32-50DFC56FDD3A}" destId="{48D8F3CE-C232-4E2B-A36A-799470C0B193}" srcOrd="0" destOrd="0" parTransId="{16B03784-371D-4E01-B43B-63EFBA787FB9}" sibTransId="{8B8036B0-DCAB-4044-97AA-1BAD15917D6A}"/>
    <dgm:cxn modelId="{106C4032-D015-4ACE-A475-D2A8A23262C4}" srcId="{1950D602-9F27-4D7A-AFA2-C68CF37D66D6}" destId="{EE9B271F-ACD7-46E9-B6E2-CCB745291A1B}" srcOrd="1" destOrd="0" parTransId="{337F8306-7F45-42BC-BADD-3CC3BBFB2424}" sibTransId="{62B4CC6D-DC73-4285-9D42-B2A3EEC5E8F9}"/>
    <dgm:cxn modelId="{E56C6B8C-2CD0-456A-B38E-1B637A206298}" srcId="{1950D602-9F27-4D7A-AFA2-C68CF37D66D6}" destId="{83AB1CCB-9EFE-49A4-94A2-8C03B6228930}" srcOrd="8" destOrd="0" parTransId="{41FDC6C4-EE75-4DE0-9225-871CEF1D5AFD}" sibTransId="{0F4A261E-A839-4293-98F6-57973D92A06B}"/>
    <dgm:cxn modelId="{88BBD4A0-B66B-410A-BD8E-9379B5E0A789}" type="presOf" srcId="{DC342D2E-9467-44FB-BA32-50DFC56FDD3A}" destId="{A60C5567-0AE2-45AF-8ECE-583FBAEBDF1B}" srcOrd="0" destOrd="0" presId="urn:microsoft.com/office/officeart/2005/8/layout/chevron2"/>
    <dgm:cxn modelId="{9F98F724-257E-4A17-989F-409106E9DF39}" type="presOf" srcId="{1950D602-9F27-4D7A-AFA2-C68CF37D66D6}" destId="{C847AC59-16CC-477B-AAA5-B655F9ED14BE}" srcOrd="0" destOrd="0" presId="urn:microsoft.com/office/officeart/2005/8/layout/chevron2"/>
    <dgm:cxn modelId="{B0413953-EAD7-4AB9-83DA-EED85FA6BF9A}" srcId="{E8B33C2B-3370-4D7C-A459-32AC0F8E9FFA}" destId="{7393CD72-DA7A-49B9-AD3B-31ED4F7D46DD}" srcOrd="1" destOrd="0" parTransId="{2A4A3B36-B375-428C-A8E4-2202745DB48E}" sibTransId="{58DE533B-73C4-4402-A622-1C44A69A901D}"/>
    <dgm:cxn modelId="{128DEE45-86D9-46FA-92DD-56A4A8908ADA}" type="presOf" srcId="{839AE215-2D85-465D-A464-679F43665EFB}" destId="{E9266D9A-EF62-45C9-8C62-644C5340303C}" srcOrd="0" destOrd="1" presId="urn:microsoft.com/office/officeart/2005/8/layout/chevron2"/>
    <dgm:cxn modelId="{7B86E916-2143-4A3E-A786-85A0A02C2EE8}" type="presOf" srcId="{A0183F3C-9044-4D85-A8C7-909F74CA93D0}" destId="{E9266D9A-EF62-45C9-8C62-644C5340303C}" srcOrd="0" destOrd="0" presId="urn:microsoft.com/office/officeart/2005/8/layout/chevron2"/>
    <dgm:cxn modelId="{74A4FE8D-1D9D-4E9A-AA63-D228361204F1}" type="presOf" srcId="{E18C0340-FA4E-4E64-A4DB-6EF590CD5616}" destId="{9216A212-F912-465F-BE09-FFAD071CABCB}" srcOrd="0" destOrd="1" presId="urn:microsoft.com/office/officeart/2005/8/layout/chevron2"/>
    <dgm:cxn modelId="{C55CCE34-0E74-4FB6-A51A-3D7B564BA155}" type="presOf" srcId="{6E8783DC-01F3-4622-95FC-72044EC74167}" destId="{5938F402-0DC9-40F9-942D-27E28A30016F}" srcOrd="0" destOrd="0" presId="urn:microsoft.com/office/officeart/2005/8/layout/chevron2"/>
    <dgm:cxn modelId="{C2E5ADD6-9D98-4784-AA2B-AC9A6590ACA4}" srcId="{E1C5BA67-D529-4837-9BFE-BB9F6FDC6B94}" destId="{3A357C8F-A799-4F7F-ACC0-039145C63FE4}" srcOrd="1" destOrd="0" parTransId="{0BB8E60D-8209-40BE-AB6F-B73ED7AB773B}" sibTransId="{C1206CE4-1376-4CF9-BF7C-C41D756C1D53}"/>
    <dgm:cxn modelId="{C575DCB9-8479-4034-BF67-CBFD7D0C7447}" srcId="{1950D602-9F27-4D7A-AFA2-C68CF37D66D6}" destId="{A7FF2031-D925-455F-805B-92C0C97966C8}" srcOrd="6" destOrd="0" parTransId="{8E688A7F-3C1D-4805-A0C1-FDFE3FAC2428}" sibTransId="{DFE950C6-A725-4B8D-9E0B-9381EDC19146}"/>
    <dgm:cxn modelId="{DE05BF68-3939-41C7-8C5C-B2FC42C86148}" srcId="{83AB1CCB-9EFE-49A4-94A2-8C03B6228930}" destId="{E18C0340-FA4E-4E64-A4DB-6EF590CD5616}" srcOrd="1" destOrd="0" parTransId="{5A06F99A-70A3-48AA-B247-35A615BE66C5}" sibTransId="{4EC04426-855B-41F8-A195-0868138EEA3D}"/>
    <dgm:cxn modelId="{63D1D0E5-5016-4312-A20D-1DF816907026}" srcId="{1950D602-9F27-4D7A-AFA2-C68CF37D66D6}" destId="{DC342D2E-9467-44FB-BA32-50DFC56FDD3A}" srcOrd="2" destOrd="0" parTransId="{B1B851AB-7586-42AE-8E69-B352B7D60C0A}" sibTransId="{9D42F15B-79DF-40B3-B5F0-909456C31F85}"/>
    <dgm:cxn modelId="{FB956C67-3BD1-4D7B-A963-FAA8045FBC70}" type="presOf" srcId="{AFC328EF-742A-4EA3-A682-114BCC56C16C}" destId="{9216A212-F912-465F-BE09-FFAD071CABCB}" srcOrd="0" destOrd="3" presId="urn:microsoft.com/office/officeart/2005/8/layout/chevron2"/>
    <dgm:cxn modelId="{BDD2F8EB-ADED-4190-A31D-D58B806F4EE9}" srcId="{1950D602-9F27-4D7A-AFA2-C68CF37D66D6}" destId="{7F7D49CE-8F2A-42E0-8F4B-436A1921456C}" srcOrd="5" destOrd="0" parTransId="{A11F6BEE-3516-44BE-AE0D-D94FC0821DFD}" sibTransId="{73F2C8CD-A60F-4E82-80F7-8EDF860C5189}"/>
    <dgm:cxn modelId="{1F82F8AA-2590-4AAE-9EEF-552F75150958}" type="presOf" srcId="{C5A477DA-877F-4FE6-8505-88D0580ADFE1}" destId="{12080393-ADBE-4F5E-BEC5-F22EEC30FA91}" srcOrd="0" destOrd="0" presId="urn:microsoft.com/office/officeart/2005/8/layout/chevron2"/>
    <dgm:cxn modelId="{63EBC022-635E-4D09-A00B-BC537E24ED06}" type="presOf" srcId="{A7FF2031-D925-455F-805B-92C0C97966C8}" destId="{6F68ADB9-D4BF-4BC0-90A8-CB6EF918B372}" srcOrd="0" destOrd="0" presId="urn:microsoft.com/office/officeart/2005/8/layout/chevron2"/>
    <dgm:cxn modelId="{49B31F38-4E3F-48EF-9FB4-721590E39E70}" srcId="{83AB1CCB-9EFE-49A4-94A2-8C03B6228930}" destId="{2A6ADAA8-46B3-443F-B605-362EE6DB72CA}" srcOrd="2" destOrd="0" parTransId="{C616EE02-D9CB-4699-BBA3-D6EC82FB2230}" sibTransId="{1B60F14E-8456-4531-9257-B53B22D07E7C}"/>
    <dgm:cxn modelId="{FA722939-190C-4B1E-955D-6BF6A36F6407}" srcId="{DC342D2E-9467-44FB-BA32-50DFC56FDD3A}" destId="{D7ABFEDA-1EDB-4F89-B55B-B68B9E12A566}" srcOrd="1" destOrd="0" parTransId="{304D5F56-542C-4FF9-A8EE-021C3E00DEB4}" sibTransId="{0C1B3E31-7D25-4C5E-B3D6-FED6221DB878}"/>
    <dgm:cxn modelId="{BD061912-D331-4579-8B79-3142FDFB6989}" type="presOf" srcId="{15CD25CD-56BD-41E5-BB32-1FE151716A00}" destId="{25D599C2-849D-45A6-90FF-C5DA348F9627}" srcOrd="0" destOrd="1" presId="urn:microsoft.com/office/officeart/2005/8/layout/chevron2"/>
    <dgm:cxn modelId="{9026A75C-9215-42CB-B670-435E06C8F203}" type="presOf" srcId="{E8B33C2B-3370-4D7C-A459-32AC0F8E9FFA}" destId="{22955D10-A9E2-4ECC-B039-F525FAF07DAA}" srcOrd="0" destOrd="0" presId="urn:microsoft.com/office/officeart/2005/8/layout/chevron2"/>
    <dgm:cxn modelId="{18D22651-A9EF-4004-B47E-67406BC71EE6}" srcId="{EE9B271F-ACD7-46E9-B6E2-CCB745291A1B}" destId="{398C29CA-909A-495D-8FFD-62D8EEF1B764}" srcOrd="0" destOrd="0" parTransId="{CA3CD92D-0681-4ACF-926F-2FF842B38DD9}" sibTransId="{7B8112A8-338D-4FD5-9E6F-AB860BF1A240}"/>
    <dgm:cxn modelId="{F262AF6A-3C98-4A9C-8FF9-153F08DA6C58}" srcId="{1950D602-9F27-4D7A-AFA2-C68CF37D66D6}" destId="{E8B33C2B-3370-4D7C-A459-32AC0F8E9FFA}" srcOrd="0" destOrd="0" parTransId="{9DC4EA09-D682-4133-8F5F-1F26E781A5DA}" sibTransId="{021587C2-788C-4983-B774-CA2F505B4471}"/>
    <dgm:cxn modelId="{782661E0-3DA1-4BEA-A2FC-BB4B742D2A2D}" type="presOf" srcId="{7F7D49CE-8F2A-42E0-8F4B-436A1921456C}" destId="{809B137F-B0AB-43D8-AB4B-6EA16FB3371B}" srcOrd="0" destOrd="0" presId="urn:microsoft.com/office/officeart/2005/8/layout/chevron2"/>
    <dgm:cxn modelId="{1596D5E4-768F-42F0-8995-4DF339F6C297}" type="presOf" srcId="{EE9B271F-ACD7-46E9-B6E2-CCB745291A1B}" destId="{0DF68DD3-574B-46CC-9E13-DD8CED1797AC}" srcOrd="0" destOrd="0" presId="urn:microsoft.com/office/officeart/2005/8/layout/chevron2"/>
    <dgm:cxn modelId="{489C869C-EFD7-4093-BDBB-37682A5D0D01}" type="presOf" srcId="{E1DFD286-C335-4CEB-969F-2E150D8F775F}" destId="{B7D4BB3D-AC0C-474A-BFAD-CB45751E5B2F}" srcOrd="0" destOrd="0" presId="urn:microsoft.com/office/officeart/2005/8/layout/chevron2"/>
    <dgm:cxn modelId="{DEBCBB53-1A39-4E6D-9B48-43E60CD5C4AC}" srcId="{A7FF2031-D925-455F-805B-92C0C97966C8}" destId="{E288CC47-9263-4935-B8B3-3411196D3A1F}" srcOrd="0" destOrd="0" parTransId="{5BF0499F-EB81-4DE5-B5AB-3A172F345F3E}" sibTransId="{149B1F0E-1F22-4D83-B069-CE2902A90710}"/>
    <dgm:cxn modelId="{50EE83C0-D005-444F-91BA-924E6A053437}" type="presParOf" srcId="{C847AC59-16CC-477B-AAA5-B655F9ED14BE}" destId="{D660F2AF-43A9-45A2-9AF1-DEF9603AC4E7}" srcOrd="0" destOrd="0" presId="urn:microsoft.com/office/officeart/2005/8/layout/chevron2"/>
    <dgm:cxn modelId="{5ADC8E8B-82C8-4482-AF87-37E70A6BE8AD}" type="presParOf" srcId="{D660F2AF-43A9-45A2-9AF1-DEF9603AC4E7}" destId="{22955D10-A9E2-4ECC-B039-F525FAF07DAA}" srcOrd="0" destOrd="0" presId="urn:microsoft.com/office/officeart/2005/8/layout/chevron2"/>
    <dgm:cxn modelId="{CF66B1CC-BE91-40C6-BE97-03C4331B935D}" type="presParOf" srcId="{D660F2AF-43A9-45A2-9AF1-DEF9603AC4E7}" destId="{12080393-ADBE-4F5E-BEC5-F22EEC30FA91}" srcOrd="1" destOrd="0" presId="urn:microsoft.com/office/officeart/2005/8/layout/chevron2"/>
    <dgm:cxn modelId="{EF961AB9-17BD-4D73-85F2-C5894441CF55}" type="presParOf" srcId="{C847AC59-16CC-477B-AAA5-B655F9ED14BE}" destId="{20F539D3-7357-40A5-9B91-5D499DAC3ACB}" srcOrd="1" destOrd="0" presId="urn:microsoft.com/office/officeart/2005/8/layout/chevron2"/>
    <dgm:cxn modelId="{A918B419-8122-4C5F-9E43-EC468436624A}" type="presParOf" srcId="{C847AC59-16CC-477B-AAA5-B655F9ED14BE}" destId="{7174567A-0C0C-46DD-AECF-20842DDA942C}" srcOrd="2" destOrd="0" presId="urn:microsoft.com/office/officeart/2005/8/layout/chevron2"/>
    <dgm:cxn modelId="{5EAE6A14-8853-4ED2-B5D4-CE9C64E262F2}" type="presParOf" srcId="{7174567A-0C0C-46DD-AECF-20842DDA942C}" destId="{0DF68DD3-574B-46CC-9E13-DD8CED1797AC}" srcOrd="0" destOrd="0" presId="urn:microsoft.com/office/officeart/2005/8/layout/chevron2"/>
    <dgm:cxn modelId="{765BF181-344C-4FF1-839F-53E693CD00D4}" type="presParOf" srcId="{7174567A-0C0C-46DD-AECF-20842DDA942C}" destId="{EB302992-28A1-49DA-A7CC-C600A95D0141}" srcOrd="1" destOrd="0" presId="urn:microsoft.com/office/officeart/2005/8/layout/chevron2"/>
    <dgm:cxn modelId="{1F944EEE-75DD-43E3-AA82-0A7456A386A2}" type="presParOf" srcId="{C847AC59-16CC-477B-AAA5-B655F9ED14BE}" destId="{21786275-8BD3-4EE8-B79D-083931ABE5DE}" srcOrd="3" destOrd="0" presId="urn:microsoft.com/office/officeart/2005/8/layout/chevron2"/>
    <dgm:cxn modelId="{B87563D0-B68E-4F9E-9609-E8E396AB1FB1}" type="presParOf" srcId="{C847AC59-16CC-477B-AAA5-B655F9ED14BE}" destId="{371755FE-94BD-4D35-B300-119134BE5C2A}" srcOrd="4" destOrd="0" presId="urn:microsoft.com/office/officeart/2005/8/layout/chevron2"/>
    <dgm:cxn modelId="{F4EF1CAE-6EDD-4A22-B4A9-1A36436A399D}" type="presParOf" srcId="{371755FE-94BD-4D35-B300-119134BE5C2A}" destId="{A60C5567-0AE2-45AF-8ECE-583FBAEBDF1B}" srcOrd="0" destOrd="0" presId="urn:microsoft.com/office/officeart/2005/8/layout/chevron2"/>
    <dgm:cxn modelId="{53378328-AB72-4023-9267-14C9C2C250A0}" type="presParOf" srcId="{371755FE-94BD-4D35-B300-119134BE5C2A}" destId="{2E4DB5CF-6922-497B-BDF0-E6BBB42D6B7F}" srcOrd="1" destOrd="0" presId="urn:microsoft.com/office/officeart/2005/8/layout/chevron2"/>
    <dgm:cxn modelId="{1649E7C2-4C6E-4641-A56B-4574247C7DA9}" type="presParOf" srcId="{C847AC59-16CC-477B-AAA5-B655F9ED14BE}" destId="{10B5BD98-C690-405C-A89E-1B6A0797F401}" srcOrd="5" destOrd="0" presId="urn:microsoft.com/office/officeart/2005/8/layout/chevron2"/>
    <dgm:cxn modelId="{AE33E981-97A4-4696-811F-A76968F4EA8D}" type="presParOf" srcId="{C847AC59-16CC-477B-AAA5-B655F9ED14BE}" destId="{C1F97411-FCF4-4974-9EB5-25090BFCFC85}" srcOrd="6" destOrd="0" presId="urn:microsoft.com/office/officeart/2005/8/layout/chevron2"/>
    <dgm:cxn modelId="{C01A1CF7-55F2-46A2-B742-AB1E22F1A204}" type="presParOf" srcId="{C1F97411-FCF4-4974-9EB5-25090BFCFC85}" destId="{9872115E-B525-4F07-9586-8302D54F7789}" srcOrd="0" destOrd="0" presId="urn:microsoft.com/office/officeart/2005/8/layout/chevron2"/>
    <dgm:cxn modelId="{29F1FA2A-DBF2-474C-A2CB-4FB71A60C93E}" type="presParOf" srcId="{C1F97411-FCF4-4974-9EB5-25090BFCFC85}" destId="{B7D4BB3D-AC0C-474A-BFAD-CB45751E5B2F}" srcOrd="1" destOrd="0" presId="urn:microsoft.com/office/officeart/2005/8/layout/chevron2"/>
    <dgm:cxn modelId="{73FB331B-DD65-4C2A-821B-120370DC4BF9}" type="presParOf" srcId="{C847AC59-16CC-477B-AAA5-B655F9ED14BE}" destId="{1DDA7380-BFDC-4E03-B4D1-88D7D145F260}" srcOrd="7" destOrd="0" presId="urn:microsoft.com/office/officeart/2005/8/layout/chevron2"/>
    <dgm:cxn modelId="{59C9E1A9-DE35-4BE7-9D5C-A82A8D489E1B}" type="presParOf" srcId="{C847AC59-16CC-477B-AAA5-B655F9ED14BE}" destId="{6EB1279E-C078-43D4-95C9-62A22060A88D}" srcOrd="8" destOrd="0" presId="urn:microsoft.com/office/officeart/2005/8/layout/chevron2"/>
    <dgm:cxn modelId="{B1B67A58-5CED-4B34-B607-639E819299E3}" type="presParOf" srcId="{6EB1279E-C078-43D4-95C9-62A22060A88D}" destId="{3AEA8C5A-8F92-4A4D-90E3-F4275E84E434}" srcOrd="0" destOrd="0" presId="urn:microsoft.com/office/officeart/2005/8/layout/chevron2"/>
    <dgm:cxn modelId="{81F0923D-CC24-4278-BDF8-10F02E0E947E}" type="presParOf" srcId="{6EB1279E-C078-43D4-95C9-62A22060A88D}" destId="{5938F402-0DC9-40F9-942D-27E28A30016F}" srcOrd="1" destOrd="0" presId="urn:microsoft.com/office/officeart/2005/8/layout/chevron2"/>
    <dgm:cxn modelId="{22B89F53-4243-4B46-949D-B08A18B7F457}" type="presParOf" srcId="{C847AC59-16CC-477B-AAA5-B655F9ED14BE}" destId="{EBE97A48-F8C1-46AC-8DCC-F9149E59F261}" srcOrd="9" destOrd="0" presId="urn:microsoft.com/office/officeart/2005/8/layout/chevron2"/>
    <dgm:cxn modelId="{D1FB34D5-6931-4B83-8376-2BD7C8015722}" type="presParOf" srcId="{C847AC59-16CC-477B-AAA5-B655F9ED14BE}" destId="{3E920540-6437-4879-9493-14A1D9C8B7E0}" srcOrd="10" destOrd="0" presId="urn:microsoft.com/office/officeart/2005/8/layout/chevron2"/>
    <dgm:cxn modelId="{82B7E614-B29D-4508-A852-1225F1E07428}" type="presParOf" srcId="{3E920540-6437-4879-9493-14A1D9C8B7E0}" destId="{809B137F-B0AB-43D8-AB4B-6EA16FB3371B}" srcOrd="0" destOrd="0" presId="urn:microsoft.com/office/officeart/2005/8/layout/chevron2"/>
    <dgm:cxn modelId="{C75A0CDA-3F2C-46CF-B59A-9B86D8750404}" type="presParOf" srcId="{3E920540-6437-4879-9493-14A1D9C8B7E0}" destId="{E9266D9A-EF62-45C9-8C62-644C5340303C}" srcOrd="1" destOrd="0" presId="urn:microsoft.com/office/officeart/2005/8/layout/chevron2"/>
    <dgm:cxn modelId="{9687FEEF-7843-4A1B-A461-2782C449B99A}" type="presParOf" srcId="{C847AC59-16CC-477B-AAA5-B655F9ED14BE}" destId="{B8D727E5-7584-4B32-81F2-3F6C6891712E}" srcOrd="11" destOrd="0" presId="urn:microsoft.com/office/officeart/2005/8/layout/chevron2"/>
    <dgm:cxn modelId="{F1B48145-3575-409B-9844-AA49DA7FA7FD}" type="presParOf" srcId="{C847AC59-16CC-477B-AAA5-B655F9ED14BE}" destId="{0E817736-6E62-486A-8670-A9BBF358E577}" srcOrd="12" destOrd="0" presId="urn:microsoft.com/office/officeart/2005/8/layout/chevron2"/>
    <dgm:cxn modelId="{B23F530E-B236-42D1-9D03-D33378C8F4CD}" type="presParOf" srcId="{0E817736-6E62-486A-8670-A9BBF358E577}" destId="{6F68ADB9-D4BF-4BC0-90A8-CB6EF918B372}" srcOrd="0" destOrd="0" presId="urn:microsoft.com/office/officeart/2005/8/layout/chevron2"/>
    <dgm:cxn modelId="{B546DF82-7054-45F2-B94E-4BAED8BEFC62}" type="presParOf" srcId="{0E817736-6E62-486A-8670-A9BBF358E577}" destId="{25D599C2-849D-45A6-90FF-C5DA348F9627}" srcOrd="1" destOrd="0" presId="urn:microsoft.com/office/officeart/2005/8/layout/chevron2"/>
    <dgm:cxn modelId="{A62513B6-403E-44B2-901F-B895EDBF8FC8}" type="presParOf" srcId="{C847AC59-16CC-477B-AAA5-B655F9ED14BE}" destId="{05878551-787C-4E50-B1B3-985EAF2EEDAC}" srcOrd="13" destOrd="0" presId="urn:microsoft.com/office/officeart/2005/8/layout/chevron2"/>
    <dgm:cxn modelId="{FE5904A4-A2A6-44EB-AA61-A0339E24E4A9}" type="presParOf" srcId="{C847AC59-16CC-477B-AAA5-B655F9ED14BE}" destId="{F634CDD8-8AB8-42FC-8D2E-B5F5DCE5A2D2}" srcOrd="14" destOrd="0" presId="urn:microsoft.com/office/officeart/2005/8/layout/chevron2"/>
    <dgm:cxn modelId="{FD8890FF-7600-49E5-BAF5-C04F405F6013}" type="presParOf" srcId="{F634CDD8-8AB8-42FC-8D2E-B5F5DCE5A2D2}" destId="{23B7CEAC-D77A-45C6-A366-3BA790E08287}" srcOrd="0" destOrd="0" presId="urn:microsoft.com/office/officeart/2005/8/layout/chevron2"/>
    <dgm:cxn modelId="{20E694F9-3316-490A-B459-A1887255C55C}" type="presParOf" srcId="{F634CDD8-8AB8-42FC-8D2E-B5F5DCE5A2D2}" destId="{96B31E0A-39CD-460A-9261-633664AE31C0}" srcOrd="1" destOrd="0" presId="urn:microsoft.com/office/officeart/2005/8/layout/chevron2"/>
    <dgm:cxn modelId="{CD922FD6-03D9-4AA5-BDCC-A026F22B36A4}" type="presParOf" srcId="{C847AC59-16CC-477B-AAA5-B655F9ED14BE}" destId="{F5C2D583-3679-40A6-981B-B22E755ABFBB}" srcOrd="15" destOrd="0" presId="urn:microsoft.com/office/officeart/2005/8/layout/chevron2"/>
    <dgm:cxn modelId="{1C2085CB-862D-4694-A3F1-F420AF73EEF9}" type="presParOf" srcId="{C847AC59-16CC-477B-AAA5-B655F9ED14BE}" destId="{48DF71E1-0A14-41DE-BFF8-1661F1566FCD}" srcOrd="16" destOrd="0" presId="urn:microsoft.com/office/officeart/2005/8/layout/chevron2"/>
    <dgm:cxn modelId="{885E74D0-7D4F-438A-AB0D-E30DEB35FEE1}" type="presParOf" srcId="{48DF71E1-0A14-41DE-BFF8-1661F1566FCD}" destId="{72D6CDFB-2BCD-4B7A-8A76-F5885B9E1515}" srcOrd="0" destOrd="0" presId="urn:microsoft.com/office/officeart/2005/8/layout/chevron2"/>
    <dgm:cxn modelId="{82E8140B-1D06-4B50-BB9B-BCA8A9EF7C3A}" type="presParOf" srcId="{48DF71E1-0A14-41DE-BFF8-1661F1566FCD}" destId="{9216A212-F912-465F-BE09-FFAD071CABC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955D10-A9E2-4ECC-B039-F525FAF07DAA}">
      <dsp:nvSpPr>
        <dsp:cNvPr id="0" name=""/>
        <dsp:cNvSpPr/>
      </dsp:nvSpPr>
      <dsp:spPr>
        <a:xfrm rot="5400000">
          <a:off x="-119613" y="175962"/>
          <a:ext cx="678802" cy="439575"/>
        </a:xfrm>
        <a:prstGeom prst="chevron">
          <a:avLst/>
        </a:prstGeom>
        <a:solidFill>
          <a:srgbClr val="A1224B"/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1991</a:t>
          </a:r>
          <a:endParaRPr lang="es-AR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276137"/>
        <a:ext cx="439575" cy="239227"/>
      </dsp:txXfrm>
    </dsp:sp>
    <dsp:sp modelId="{12080393-ADBE-4F5E-BEC5-F22EEC30FA91}">
      <dsp:nvSpPr>
        <dsp:cNvPr id="0" name=""/>
        <dsp:cNvSpPr/>
      </dsp:nvSpPr>
      <dsp:spPr>
        <a:xfrm rot="5400000">
          <a:off x="3205507" y="-2586713"/>
          <a:ext cx="459782" cy="57772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kern="1200" dirty="0">
              <a:latin typeface="Arial" panose="020B0604020202020204" pitchFamily="34" charset="0"/>
              <a:cs typeface="Arial" panose="020B0604020202020204" pitchFamily="34" charset="0"/>
            </a:rPr>
            <a:t>Ley </a:t>
          </a:r>
          <a:r>
            <a:rPr lang="es-AR" sz="1200" b="0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23.966 </a:t>
          </a:r>
          <a:r>
            <a:rPr lang="es-AR" sz="1200" b="0" i="0" kern="1200" dirty="0">
              <a:latin typeface="Arial" panose="020B0604020202020204" pitchFamily="34" charset="0"/>
              <a:cs typeface="Arial" panose="020B0604020202020204" pitchFamily="34" charset="0"/>
            </a:rPr>
            <a:t>(BO: </a:t>
          </a:r>
          <a:r>
            <a:rPr lang="es-AR" sz="1200" b="0" i="0" kern="1200" dirty="0" smtClean="0">
              <a:latin typeface="Arial" panose="020B0604020202020204" pitchFamily="34" charset="0"/>
              <a:cs typeface="Arial" panose="020B0604020202020204" pitchFamily="34" charset="0"/>
            </a:rPr>
            <a:t>20/08/1991) </a:t>
          </a:r>
          <a:endParaRPr lang="es-AR" sz="12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Impuesto de emergencia. Bienes no incorporados al proceso económico</a:t>
          </a:r>
          <a:endParaRPr lang="es-AR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546786" y="94453"/>
        <a:ext cx="5754780" cy="414892"/>
      </dsp:txXfrm>
    </dsp:sp>
    <dsp:sp modelId="{0DF68DD3-574B-46CC-9E13-DD8CED1797AC}">
      <dsp:nvSpPr>
        <dsp:cNvPr id="0" name=""/>
        <dsp:cNvSpPr/>
      </dsp:nvSpPr>
      <dsp:spPr>
        <a:xfrm rot="5400000">
          <a:off x="-83069" y="758708"/>
          <a:ext cx="552534" cy="386395"/>
        </a:xfrm>
        <a:prstGeom prst="chevron">
          <a:avLst/>
        </a:prstGeom>
        <a:solidFill>
          <a:srgbClr val="A1224B"/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1995</a:t>
          </a:r>
          <a:endParaRPr lang="es-AR" sz="1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868837"/>
        <a:ext cx="386395" cy="166139"/>
      </dsp:txXfrm>
    </dsp:sp>
    <dsp:sp modelId="{EB302992-28A1-49DA-A7CC-C600A95D0141}">
      <dsp:nvSpPr>
        <dsp:cNvPr id="0" name=""/>
        <dsp:cNvSpPr/>
      </dsp:nvSpPr>
      <dsp:spPr>
        <a:xfrm rot="5400000">
          <a:off x="3255424" y="-2046594"/>
          <a:ext cx="358795" cy="57481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kern="1200" dirty="0">
              <a:latin typeface="Arial" panose="020B0604020202020204" pitchFamily="34" charset="0"/>
              <a:cs typeface="Arial" panose="020B0604020202020204" pitchFamily="34" charset="0"/>
            </a:rPr>
            <a:t>Ley </a:t>
          </a:r>
          <a:r>
            <a:rPr lang="es-AR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24.468 </a:t>
          </a:r>
          <a:r>
            <a:rPr lang="es-AR" sz="1200" kern="1200" dirty="0">
              <a:latin typeface="Arial" panose="020B0604020202020204" pitchFamily="34" charset="0"/>
              <a:cs typeface="Arial" panose="020B0604020202020204" pitchFamily="34" charset="0"/>
            </a:rPr>
            <a:t>(BO: </a:t>
          </a:r>
          <a:r>
            <a:rPr lang="es-AR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23/03/1995)</a:t>
          </a:r>
          <a:endParaRPr lang="es-AR" sz="12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Impuesto sobre Bienes Personales.                                                              </a:t>
          </a:r>
          <a:endParaRPr lang="es-AR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560759" y="665586"/>
        <a:ext cx="5730611" cy="323765"/>
      </dsp:txXfrm>
    </dsp:sp>
    <dsp:sp modelId="{A60C5567-0AE2-45AF-8ECE-583FBAEBDF1B}">
      <dsp:nvSpPr>
        <dsp:cNvPr id="0" name=""/>
        <dsp:cNvSpPr/>
      </dsp:nvSpPr>
      <dsp:spPr>
        <a:xfrm rot="5400000">
          <a:off x="-82799" y="1251459"/>
          <a:ext cx="551993" cy="386395"/>
        </a:xfrm>
        <a:prstGeom prst="chevron">
          <a:avLst/>
        </a:prstGeom>
        <a:solidFill>
          <a:srgbClr val="8F253C"/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1998</a:t>
          </a:r>
          <a:endParaRPr lang="es-AR" sz="1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1361858"/>
        <a:ext cx="386395" cy="165598"/>
      </dsp:txXfrm>
    </dsp:sp>
    <dsp:sp modelId="{2E4DB5CF-6922-497B-BDF0-E6BBB42D6B7F}">
      <dsp:nvSpPr>
        <dsp:cNvPr id="0" name=""/>
        <dsp:cNvSpPr/>
      </dsp:nvSpPr>
      <dsp:spPr>
        <a:xfrm rot="5400000">
          <a:off x="3240907" y="-1557087"/>
          <a:ext cx="358795" cy="577722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Ley 25.063 (BO: 30/12/1998)</a:t>
          </a:r>
          <a:endParaRPr lang="es-AR" sz="12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Modificaciones</a:t>
          </a:r>
          <a:endParaRPr lang="es-AR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531693" y="1169642"/>
        <a:ext cx="5759710" cy="323765"/>
      </dsp:txXfrm>
    </dsp:sp>
    <dsp:sp modelId="{9872115E-B525-4F07-9586-8302D54F7789}">
      <dsp:nvSpPr>
        <dsp:cNvPr id="0" name=""/>
        <dsp:cNvSpPr/>
      </dsp:nvSpPr>
      <dsp:spPr>
        <a:xfrm rot="5400000">
          <a:off x="-82799" y="1743940"/>
          <a:ext cx="551993" cy="386395"/>
        </a:xfrm>
        <a:prstGeom prst="chevron">
          <a:avLst/>
        </a:prstGeom>
        <a:solidFill>
          <a:srgbClr val="8F253C"/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1999</a:t>
          </a:r>
          <a:endParaRPr lang="es-AR" sz="1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1854339"/>
        <a:ext cx="386395" cy="165598"/>
      </dsp:txXfrm>
    </dsp:sp>
    <dsp:sp modelId="{B7D4BB3D-AC0C-474A-BFAD-CB45751E5B2F}">
      <dsp:nvSpPr>
        <dsp:cNvPr id="0" name=""/>
        <dsp:cNvSpPr/>
      </dsp:nvSpPr>
      <dsp:spPr>
        <a:xfrm rot="5400000">
          <a:off x="3288807" y="-1241271"/>
          <a:ext cx="358795" cy="61636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Ley 25.239 (BO: 31/12/1999)</a:t>
          </a:r>
          <a:endParaRPr lang="es-AR" sz="12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Valuación de bienes en el exterior</a:t>
          </a:r>
          <a:endParaRPr lang="es-AR" sz="12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386395" y="1678656"/>
        <a:ext cx="6146105" cy="323765"/>
      </dsp:txXfrm>
    </dsp:sp>
    <dsp:sp modelId="{3AEA8C5A-8F92-4A4D-90E3-F4275E84E434}">
      <dsp:nvSpPr>
        <dsp:cNvPr id="0" name=""/>
        <dsp:cNvSpPr/>
      </dsp:nvSpPr>
      <dsp:spPr>
        <a:xfrm rot="5400000">
          <a:off x="-82799" y="2236421"/>
          <a:ext cx="551993" cy="386395"/>
        </a:xfrm>
        <a:prstGeom prst="chevron">
          <a:avLst/>
        </a:prstGeom>
        <a:solidFill>
          <a:srgbClr val="8F253C"/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2002</a:t>
          </a:r>
          <a:endParaRPr lang="es-AR" sz="1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2346820"/>
        <a:ext cx="386395" cy="165598"/>
      </dsp:txXfrm>
    </dsp:sp>
    <dsp:sp modelId="{5938F402-0DC9-40F9-942D-27E28A30016F}">
      <dsp:nvSpPr>
        <dsp:cNvPr id="0" name=""/>
        <dsp:cNvSpPr/>
      </dsp:nvSpPr>
      <dsp:spPr>
        <a:xfrm rot="5400000">
          <a:off x="3288807" y="-748790"/>
          <a:ext cx="358795" cy="61636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Ley 25.585 (BO: 15/05/2002)</a:t>
          </a:r>
          <a:endParaRPr lang="es-AR" sz="12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Acciones y Participaciones Sociales (Responsable Sustituto)</a:t>
          </a:r>
          <a:endParaRPr lang="es-AR" sz="12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386395" y="2171137"/>
        <a:ext cx="6146105" cy="323765"/>
      </dsp:txXfrm>
    </dsp:sp>
    <dsp:sp modelId="{809B137F-B0AB-43D8-AB4B-6EA16FB3371B}">
      <dsp:nvSpPr>
        <dsp:cNvPr id="0" name=""/>
        <dsp:cNvSpPr/>
      </dsp:nvSpPr>
      <dsp:spPr>
        <a:xfrm rot="5400000">
          <a:off x="-82799" y="2728901"/>
          <a:ext cx="551993" cy="386395"/>
        </a:xfrm>
        <a:prstGeom prst="chevron">
          <a:avLst/>
        </a:prstGeom>
        <a:solidFill>
          <a:srgbClr val="8F253C"/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b="1" kern="12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rPr>
            <a:t>2008</a:t>
          </a:r>
          <a:endParaRPr lang="es-AR" sz="1200" b="1" kern="1200" dirty="0">
            <a:solidFill>
              <a:schemeClr val="bg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2839300"/>
        <a:ext cx="386395" cy="165598"/>
      </dsp:txXfrm>
    </dsp:sp>
    <dsp:sp modelId="{E9266D9A-EF62-45C9-8C62-644C5340303C}">
      <dsp:nvSpPr>
        <dsp:cNvPr id="0" name=""/>
        <dsp:cNvSpPr/>
      </dsp:nvSpPr>
      <dsp:spPr>
        <a:xfrm rot="5400000">
          <a:off x="3288807" y="-256309"/>
          <a:ext cx="358795" cy="61636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Ley 26.452 (BO 16/12/2008)</a:t>
          </a:r>
          <a:endParaRPr lang="es-AR" sz="12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Modificaciones  Acciones y Participaciones Sociales (Responsable Sustituto)</a:t>
          </a:r>
          <a:endParaRPr lang="es-AR" sz="12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386395" y="2663618"/>
        <a:ext cx="6146105" cy="323765"/>
      </dsp:txXfrm>
    </dsp:sp>
    <dsp:sp modelId="{6F68ADB9-D4BF-4BC0-90A8-CB6EF918B372}">
      <dsp:nvSpPr>
        <dsp:cNvPr id="0" name=""/>
        <dsp:cNvSpPr/>
      </dsp:nvSpPr>
      <dsp:spPr>
        <a:xfrm rot="5400000">
          <a:off x="-82799" y="3221382"/>
          <a:ext cx="551993" cy="386395"/>
        </a:xfrm>
        <a:prstGeom prst="chevron">
          <a:avLst/>
        </a:prstGeom>
        <a:solidFill>
          <a:srgbClr val="A1224B"/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2016</a:t>
          </a:r>
          <a:endParaRPr lang="es-AR" sz="1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3331781"/>
        <a:ext cx="386395" cy="165598"/>
      </dsp:txXfrm>
    </dsp:sp>
    <dsp:sp modelId="{25D599C2-849D-45A6-90FF-C5DA348F9627}">
      <dsp:nvSpPr>
        <dsp:cNvPr id="0" name=""/>
        <dsp:cNvSpPr/>
      </dsp:nvSpPr>
      <dsp:spPr>
        <a:xfrm rot="5400000">
          <a:off x="3288807" y="236171"/>
          <a:ext cx="358795" cy="6163620"/>
        </a:xfrm>
        <a:prstGeom prst="round2SameRect">
          <a:avLst/>
        </a:prstGeom>
        <a:solidFill>
          <a:srgbClr val="FFFFFF"/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>
              <a:latin typeface="Arial" panose="020B0604020202020204" pitchFamily="34" charset="0"/>
              <a:cs typeface="Arial" panose="020B0604020202020204" pitchFamily="34" charset="0"/>
            </a:rPr>
            <a:t>Ley </a:t>
          </a:r>
          <a:r>
            <a:rPr lang="es-AR" sz="12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27.260 </a:t>
          </a:r>
          <a:r>
            <a:rPr lang="es-AR" sz="1200" b="0" kern="1200" dirty="0">
              <a:latin typeface="Arial" panose="020B0604020202020204" pitchFamily="34" charset="0"/>
              <a:cs typeface="Arial" panose="020B0604020202020204" pitchFamily="34" charset="0"/>
            </a:rPr>
            <a:t>(BO: </a:t>
          </a:r>
          <a:r>
            <a:rPr lang="es-AR" sz="12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22/07/2016) – Ley de Sinceramiento Fiscal</a:t>
          </a:r>
          <a:endParaRPr lang="es-AR" sz="1200" b="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 smtClean="0">
              <a:latin typeface="Arial" panose="020B0604020202020204" pitchFamily="34" charset="0"/>
              <a:cs typeface="Arial" panose="020B0604020202020204" pitchFamily="34" charset="0"/>
            </a:rPr>
            <a:t>Mínimo no imponible y tasas del impuesto – Beneficio contribuyentes cumplidores</a:t>
          </a:r>
          <a:endParaRPr lang="es-AR" sz="1200" b="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386395" y="3156099"/>
        <a:ext cx="6146105" cy="323765"/>
      </dsp:txXfrm>
    </dsp:sp>
    <dsp:sp modelId="{23B7CEAC-D77A-45C6-A366-3BA790E08287}">
      <dsp:nvSpPr>
        <dsp:cNvPr id="0" name=""/>
        <dsp:cNvSpPr/>
      </dsp:nvSpPr>
      <dsp:spPr>
        <a:xfrm rot="5400000">
          <a:off x="-82799" y="3713863"/>
          <a:ext cx="551993" cy="386395"/>
        </a:xfrm>
        <a:prstGeom prst="chevron">
          <a:avLst/>
        </a:prstGeom>
        <a:solidFill>
          <a:srgbClr val="A1224B"/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2018</a:t>
          </a:r>
          <a:endParaRPr lang="es-AR" sz="12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" y="3824262"/>
        <a:ext cx="386395" cy="165598"/>
      </dsp:txXfrm>
    </dsp:sp>
    <dsp:sp modelId="{96B31E0A-39CD-460A-9261-633664AE31C0}">
      <dsp:nvSpPr>
        <dsp:cNvPr id="0" name=""/>
        <dsp:cNvSpPr/>
      </dsp:nvSpPr>
      <dsp:spPr>
        <a:xfrm rot="5400000">
          <a:off x="3288807" y="728652"/>
          <a:ext cx="358795" cy="616362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kern="1200" dirty="0">
              <a:latin typeface="Arial" panose="020B0604020202020204" pitchFamily="34" charset="0"/>
              <a:cs typeface="Arial" panose="020B0604020202020204" pitchFamily="34" charset="0"/>
            </a:rPr>
            <a:t>Ley </a:t>
          </a:r>
          <a:r>
            <a:rPr lang="es-AR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27.480 </a:t>
          </a:r>
          <a:r>
            <a:rPr lang="es-AR" sz="1200" kern="1200" dirty="0">
              <a:latin typeface="Arial" panose="020B0604020202020204" pitchFamily="34" charset="0"/>
              <a:cs typeface="Arial" panose="020B0604020202020204" pitchFamily="34" charset="0"/>
            </a:rPr>
            <a:t>(BO: </a:t>
          </a:r>
          <a:r>
            <a:rPr lang="es-AR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21/12/2018)</a:t>
          </a:r>
          <a:endParaRPr lang="es-AR" sz="1200" kern="1200" dirty="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kern="1200" dirty="0" smtClean="0">
              <a:latin typeface="Arial" panose="020B0604020202020204" pitchFamily="34" charset="0"/>
              <a:cs typeface="Arial" panose="020B0604020202020204" pitchFamily="34" charset="0"/>
            </a:rPr>
            <a:t>Modificaciones en la valuación de bienes en el país / Escalas/ MNI</a:t>
          </a:r>
          <a:endParaRPr lang="es-AR" sz="12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386395" y="3648580"/>
        <a:ext cx="6146105" cy="323765"/>
      </dsp:txXfrm>
    </dsp:sp>
    <dsp:sp modelId="{72D6CDFB-2BCD-4B7A-8A76-F5885B9E1515}">
      <dsp:nvSpPr>
        <dsp:cNvPr id="0" name=""/>
        <dsp:cNvSpPr/>
      </dsp:nvSpPr>
      <dsp:spPr>
        <a:xfrm rot="5400000">
          <a:off x="-82799" y="4421275"/>
          <a:ext cx="551993" cy="386395"/>
        </a:xfrm>
        <a:prstGeom prst="chevron">
          <a:avLst/>
        </a:prstGeom>
        <a:solidFill>
          <a:srgbClr val="A1224B"/>
        </a:solidFill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AR" sz="1200" b="1" kern="1200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rPr>
            <a:t>2019</a:t>
          </a:r>
        </a:p>
      </dsp:txBody>
      <dsp:txXfrm rot="-5400000">
        <a:off x="1" y="4531674"/>
        <a:ext cx="386395" cy="165598"/>
      </dsp:txXfrm>
    </dsp:sp>
    <dsp:sp modelId="{9216A212-F912-465F-BE09-FFAD071CABCB}">
      <dsp:nvSpPr>
        <dsp:cNvPr id="0" name=""/>
        <dsp:cNvSpPr/>
      </dsp:nvSpPr>
      <dsp:spPr>
        <a:xfrm rot="5400000">
          <a:off x="3073876" y="1501336"/>
          <a:ext cx="788658" cy="6033075"/>
        </a:xfrm>
        <a:prstGeom prst="round2SameRect">
          <a:avLst/>
        </a:prstGeom>
        <a:noFill/>
        <a:ln w="25400" cap="flat" cmpd="sng" algn="ctr">
          <a:solidFill>
            <a:srgbClr val="A1224B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Ley 27.541 (BO: 23/12/2019</a:t>
          </a:r>
          <a:endParaRPr lang="es-AR" sz="12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DTO 99/2019 (BO 28/12/2019) – DTO 116/2020 (BO 30/01/2020)</a:t>
          </a:r>
          <a:endParaRPr lang="es-AR" sz="12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RG 4673/2020 (BO 07/002/2020)</a:t>
          </a:r>
          <a:endParaRPr lang="es-AR" sz="12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533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AR" sz="1200" b="0" kern="12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Incremento para bienes situados en el exterior /Escala/ Repatriación.</a:t>
          </a:r>
          <a:endParaRPr lang="es-AR" sz="1200" b="0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451668" y="4162044"/>
        <a:ext cx="5994576" cy="7116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030DBCA-9746-4DB7-97C8-B7DA04619A06}" type="datetimeFigureOut">
              <a:rPr lang="es-AR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57E53A-6775-4F13-BE63-C84A45661EFE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963024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E0FFE6F-7BF7-4B58-AB91-DDED21BA3A09}" type="datetimeFigureOut">
              <a:rPr lang="es-AR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AR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AR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6B1C88B-C2CE-453A-A9ED-E845E060F1AD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934984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dirty="0"/>
          </a:p>
        </p:txBody>
      </p:sp>
      <p:sp>
        <p:nvSpPr>
          <p:cNvPr id="6554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4BC8FF-03F6-4378-BDE9-71FEA8B49F57}" type="slidenum">
              <a:rPr lang="es-AR" smtClean="0"/>
              <a:pPr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20224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F56BF1A7-F209-44BB-A4C7-D8001FFBBA6E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D90AF0-C53C-4135-B570-DA2FDCC318C9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F4C41-D411-46DB-BE98-9BCB5DBA9559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DD8DF9-3728-4FA4-93EC-3676B8C3E2D7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4E9810-2688-4FFC-8FF6-4C0F573A48F4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kumimoji="0" lang="es-ES" dirty="0"/>
              <a:t>Haga clic para modificar el estilo de</a:t>
            </a:r>
            <a:endParaRPr kumimoji="0" lang="en-US" dirty="0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467600" cy="5349208"/>
          </a:xfrm>
        </p:spPr>
        <p:txBody>
          <a:bodyPr/>
          <a:lstStyle/>
          <a:p>
            <a:pPr lvl="0" eaLnBrk="1" latinLnBrk="0" hangingPunct="1"/>
            <a:r>
              <a:rPr lang="es-ES" dirty="0"/>
              <a:t>Haga clic para modificar el estilo de texto del patrón</a:t>
            </a:r>
          </a:p>
          <a:p>
            <a:pPr lvl="1" eaLnBrk="1" latinLnBrk="0" hangingPunct="1"/>
            <a:r>
              <a:rPr lang="es-ES" dirty="0"/>
              <a:t>Segundo nivel</a:t>
            </a:r>
          </a:p>
          <a:p>
            <a:pPr lvl="2" eaLnBrk="1" latinLnBrk="0" hangingPunct="1"/>
            <a:r>
              <a:rPr lang="es-ES" dirty="0"/>
              <a:t>Tercer nivel</a:t>
            </a:r>
          </a:p>
          <a:p>
            <a:pPr lvl="3" eaLnBrk="1" latinLnBrk="0" hangingPunct="1"/>
            <a:r>
              <a:rPr lang="es-ES" dirty="0"/>
              <a:t>Cuarto nivel</a:t>
            </a:r>
          </a:p>
          <a:p>
            <a:pPr lvl="4" eaLnBrk="1" latinLnBrk="0" hangingPunct="1"/>
            <a:r>
              <a:rPr lang="es-ES" dirty="0"/>
              <a:t>Quinto nivel</a:t>
            </a:r>
            <a:endParaRPr kumimoji="0" lang="en-U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8A2B40C8-64F5-4FCB-A366-EC1F856D523A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C88DF05B-B9CA-43C6-BB89-7097C0F5A3DA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7143A3F8-90D6-43DC-A896-052DE086D947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FD463AAD-AF41-4C19-B861-06EA39983B1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8D5174-E0F5-42B0-941F-505F08228207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72FFE8-26E0-4FB2-8BFF-AC3FD509BDB8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7B043-1C40-4D0F-9586-BE96DF3946C2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9754FF-16F1-49A0-9755-8C74E010072B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17B3E7C7-62E9-49A4-A917-C8467932B368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BE613BBC-C7B2-42F5-859F-82B96F49B9A6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13F4CA-C028-4B93-9F7D-72B645349EF3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65CE29-7F18-44CD-A4B4-F2EBC4407BA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3403E6FF-24F9-4C80-A020-DBD1C23BF79C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CA588303-551B-472B-9BD1-0AE45FCF2230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7495035C-3C5B-4D15-8820-4C89E53895AE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342EA801-72E1-4AEC-9711-51AC24DF347C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dirty="0"/>
              <a:t>Haga clic para modificar el estilo de título del patrón</a:t>
            </a:r>
            <a:endParaRPr kumimoji="0" lang="en-US" dirty="0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373AFF2-83C3-4AAB-A68D-6CEBBC8E1180}" type="datetime1">
              <a:rPr lang="es-AR" smtClean="0"/>
              <a:pPr>
                <a:defRPr/>
              </a:pPr>
              <a:t>12/03/2020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D717711-10C6-4516-9313-A026E9EEDB0C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3 CuadroTexto"/>
          <p:cNvSpPr txBox="1">
            <a:spLocks noChangeArrowheads="1"/>
          </p:cNvSpPr>
          <p:nvPr/>
        </p:nvSpPr>
        <p:spPr bwMode="auto">
          <a:xfrm>
            <a:off x="2123728" y="1452286"/>
            <a:ext cx="63367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4000" b="1" dirty="0" smtClean="0">
                <a:latin typeface="Book Antiqua" pitchFamily="18" charset="0"/>
              </a:rPr>
              <a:t>Ciclo de Actualidad Tributaria</a:t>
            </a:r>
            <a:endParaRPr lang="es-AR" sz="1600" dirty="0"/>
          </a:p>
          <a:p>
            <a:pPr>
              <a:buFontTx/>
              <a:buChar char="-"/>
            </a:pPr>
            <a:endParaRPr lang="es-AR" sz="1600" dirty="0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0E617C-29D0-4198-B5AE-C88E9D9F90BC}" type="slidenum">
              <a:rPr lang="es-AR" smtClean="0"/>
              <a:pPr>
                <a:defRPr/>
              </a:pPr>
              <a:t>1</a:t>
            </a:fld>
            <a:endParaRPr lang="es-AR"/>
          </a:p>
        </p:txBody>
      </p:sp>
      <p:sp>
        <p:nvSpPr>
          <p:cNvPr id="6" name="3 CuadroTexto">
            <a:extLst>
              <a:ext uri="{FF2B5EF4-FFF2-40B4-BE49-F238E27FC236}">
                <a16:creationId xmlns:a16="http://schemas.microsoft.com/office/drawing/2014/main" xmlns="" id="{2D234575-AC4A-9E45-A29C-8841DDEE6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5144" y="4370662"/>
            <a:ext cx="633670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2200" b="1" dirty="0" smtClean="0">
                <a:latin typeface="Book Antiqua" pitchFamily="18" charset="0"/>
              </a:rPr>
              <a:t>Expositora: Cdra. Adriana Piano</a:t>
            </a:r>
          </a:p>
        </p:txBody>
      </p:sp>
      <p:sp>
        <p:nvSpPr>
          <p:cNvPr id="7" name="3 CuadroTexto">
            <a:extLst>
              <a:ext uri="{FF2B5EF4-FFF2-40B4-BE49-F238E27FC236}">
                <a16:creationId xmlns:a16="http://schemas.microsoft.com/office/drawing/2014/main" xmlns="" id="{A31415BB-3FB2-5749-B84D-89CE17569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808" y="5589240"/>
            <a:ext cx="45365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1600" b="1" dirty="0">
                <a:latin typeface="Book Antiqua" pitchFamily="18" charset="0"/>
              </a:rPr>
              <a:t>Consejo Profesional de Ciencias Económicas de la Ciudad Autónoma de Buenos Aires</a:t>
            </a:r>
          </a:p>
          <a:p>
            <a:pPr algn="ctr"/>
            <a:r>
              <a:rPr lang="es-ES" sz="1600" b="1" dirty="0" smtClean="0">
                <a:latin typeface="Book Antiqua" pitchFamily="18" charset="0"/>
              </a:rPr>
              <a:t>11/03/2020</a:t>
            </a:r>
            <a:endParaRPr lang="es-AR" sz="16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12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10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1984019" y="1184558"/>
            <a:ext cx="69514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27.541 (BO 23/12/2019)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Escala progresiva vigente período fiscal 2019</a:t>
            </a:r>
            <a:endParaRPr lang="es-AR" altLang="es-AR" sz="22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10" name="CuadroTexto 9"/>
          <p:cNvSpPr txBox="1"/>
          <p:nvPr/>
        </p:nvSpPr>
        <p:spPr>
          <a:xfrm>
            <a:off x="2195736" y="5451257"/>
            <a:ext cx="64087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00" dirty="0" smtClean="0">
                <a:solidFill>
                  <a:schemeClr val="accent3"/>
                </a:solidFill>
              </a:rPr>
              <a:t>Se delega en el Poder Ejecutivo Nacional y hasta el 31/12/2020, la facultad de fijar alícuotas diferenciales superiores hasta un 100% de la tasa máxima para los bienes situados en el exterior, como así también la posibilidad de disminuirla.</a:t>
            </a:r>
            <a:endParaRPr lang="es-A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aphicFrame>
        <p:nvGraphicFramePr>
          <p:cNvPr id="9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165833"/>
              </p:ext>
            </p:extLst>
          </p:nvPr>
        </p:nvGraphicFramePr>
        <p:xfrm>
          <a:off x="2447762" y="2480236"/>
          <a:ext cx="6023990" cy="279795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047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47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47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47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047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667">
                <a:tc gridSpan="2"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Valor total de bienes que excedan el MNI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Pagarán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Más el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Sobre el excedente de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5729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Más de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Hasta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5539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3.000.000,</a:t>
                      </a:r>
                      <a:r>
                        <a:rPr lang="es-AR" sz="1200" baseline="0" dirty="0">
                          <a:latin typeface="Arial" pitchFamily="34" charset="0"/>
                          <a:cs typeface="Arial" pitchFamily="34" charset="0"/>
                        </a:rPr>
                        <a:t> inclusive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0,50%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5539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6.500.000, inclusive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15.000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0,75%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5539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18.000.000, inclusive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41.250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1,00%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653427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En adelante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156.250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1,25%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0467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11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123728" y="1268760"/>
            <a:ext cx="6768752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Decreto 99/2019 (BO 28/12/2019)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indent="0"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Alícuotas Diferenciales para bienes situados en el exterior (vigente período fiscal 2019)</a:t>
            </a:r>
            <a:endParaRPr lang="es-AR" altLang="es-AR" sz="22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graphicFrame>
        <p:nvGraphicFramePr>
          <p:cNvPr id="6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533919"/>
              </p:ext>
            </p:extLst>
          </p:nvPr>
        </p:nvGraphicFramePr>
        <p:xfrm>
          <a:off x="2627784" y="3140968"/>
          <a:ext cx="5975232" cy="23114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508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81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262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Valor total de bienes del país y del </a:t>
                      </a:r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exterior *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El valor total de los bienes situados en el exterior</a:t>
                      </a:r>
                      <a:r>
                        <a:rPr lang="es-AR" sz="1200" baseline="0" dirty="0">
                          <a:latin typeface="Arial" pitchFamily="34" charset="0"/>
                          <a:cs typeface="Arial" pitchFamily="34" charset="0"/>
                        </a:rPr>
                        <a:t> que exceda el MNI no computado contra bienes del país pagarán el %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Más de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Hasta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3.000.000,</a:t>
                      </a:r>
                      <a:r>
                        <a:rPr lang="es-AR" sz="1200" baseline="0" dirty="0">
                          <a:latin typeface="Arial" pitchFamily="34" charset="0"/>
                          <a:cs typeface="Arial" pitchFamily="34" charset="0"/>
                        </a:rPr>
                        <a:t> inclusive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0,70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6.500.000, inclusive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1,20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18.000.000, inclusive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1,80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En adelante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2,25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7" name="CuadroTexto 9"/>
          <p:cNvSpPr txBox="1"/>
          <p:nvPr/>
        </p:nvSpPr>
        <p:spPr>
          <a:xfrm>
            <a:off x="2555776" y="5589240"/>
            <a:ext cx="60486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00" dirty="0" smtClean="0">
                <a:solidFill>
                  <a:schemeClr val="accent3"/>
                </a:solidFill>
              </a:rPr>
              <a:t>* A efectos de determinar la tasa aplicable, se debe considerar el valor total de los bienes del país y del exterior sin restar el MNI (AFIP – CPCECABA)</a:t>
            </a:r>
            <a:endParaRPr lang="es-A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89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12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1984019" y="1184558"/>
            <a:ext cx="6951476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27.541 (BO 23/12/2019)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0"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Pago a cuenta gravámenes análogos pagados en el exterior</a:t>
            </a:r>
            <a:endParaRPr lang="es-AR" altLang="es-AR" sz="22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1979712" y="2908929"/>
            <a:ext cx="6552728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lvl="1" indent="-28575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dirty="0" smtClean="0"/>
              <a:t>Se puede computar como pago a cuenta las sumas efectivamente pagadas en el exterior por gravámenes similares, que consideren como base imponible el patrimonio o los bienes en forma global.</a:t>
            </a:r>
          </a:p>
          <a:p>
            <a:pPr marL="742950" lvl="1" indent="-28575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dirty="0" smtClean="0"/>
              <a:t>El crédito sólo podrá computarse hasta el incremento de la obligación fiscal originado por la incorporación de los bienes situados con carácter permanente en el exterior. 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3347382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13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286000" y="1484784"/>
            <a:ext cx="6534471" cy="449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27.541 (BO 23/12/2019)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Nuevas condiciones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2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El Poder Ejecutivo Nacional tiene facultades para </a:t>
            </a:r>
            <a:r>
              <a:rPr lang="es-AR" altLang="es-AR" sz="2200" dirty="0" smtClean="0">
                <a:ea typeface="Cambria" panose="02040503050406030204" pitchFamily="18" charset="0"/>
                <a:cs typeface="Arial" panose="020B0604020202020204" pitchFamily="34" charset="0"/>
              </a:rPr>
              <a:t>disminuir </a:t>
            </a:r>
            <a:r>
              <a:rPr lang="es-AR" altLang="es-AR" sz="22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la tasa diferencial:</a:t>
            </a:r>
          </a:p>
          <a:p>
            <a:pPr lv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Activos financieros situados en el exterior</a:t>
            </a:r>
          </a:p>
          <a:p>
            <a:pPr lv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Repatriación del producido de su realización,</a:t>
            </a:r>
            <a:r>
              <a:rPr lang="es-AR" sz="1800" dirty="0" smtClean="0">
                <a:cs typeface="Arial" pitchFamily="34" charset="0"/>
              </a:rPr>
              <a:t> </a:t>
            </a:r>
            <a:r>
              <a:rPr lang="es-AR" sz="1800" dirty="0">
                <a:cs typeface="Arial" pitchFamily="34" charset="0"/>
              </a:rPr>
              <a:t>supuesto en el que podrá fijar </a:t>
            </a:r>
            <a:r>
              <a:rPr lang="es-AR" sz="1800" u="sng" dirty="0">
                <a:cs typeface="Arial" pitchFamily="34" charset="0"/>
              </a:rPr>
              <a:t>la magnitud de la </a:t>
            </a:r>
            <a:r>
              <a:rPr lang="es-AR" sz="1800" b="1" u="sng" dirty="0">
                <a:cs typeface="Arial" pitchFamily="34" charset="0"/>
              </a:rPr>
              <a:t>devolución </a:t>
            </a:r>
            <a:r>
              <a:rPr lang="es-AR" sz="1800" u="sng" dirty="0" smtClean="0">
                <a:cs typeface="Arial" pitchFamily="34" charset="0"/>
              </a:rPr>
              <a:t>hasta </a:t>
            </a:r>
            <a:r>
              <a:rPr lang="es-AR" sz="1800" u="sng" dirty="0">
                <a:cs typeface="Arial" pitchFamily="34" charset="0"/>
              </a:rPr>
              <a:t>el monto oportunamente ingresado</a:t>
            </a:r>
            <a:r>
              <a:rPr lang="es-AR" sz="1800" dirty="0" smtClean="0">
                <a:cs typeface="Arial" pitchFamily="34" charset="0"/>
              </a:rPr>
              <a:t>.</a:t>
            </a:r>
          </a:p>
          <a:p>
            <a:pPr lv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itchFamily="34" charset="0"/>
              </a:rPr>
              <a:t>En el caso de aplicar alícuotas diferenciales y a fin de determinar el monto alcanzado por cada tasa, el mínimo no imponible se restará en primer término de los bienes en el país.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29131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14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286000" y="1484784"/>
            <a:ext cx="6534471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27.541 (BO 23/12/2019)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Activos Financieros situados en el exterior</a:t>
            </a: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itchFamily="34" charset="0"/>
              </a:rPr>
              <a:t>.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555776" y="5733256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  <p:sp>
        <p:nvSpPr>
          <p:cNvPr id="6" name="Rectángulo 5"/>
          <p:cNvSpPr/>
          <p:nvPr/>
        </p:nvSpPr>
        <p:spPr>
          <a:xfrm>
            <a:off x="2312876" y="2780928"/>
            <a:ext cx="6534471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AR" sz="1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AR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tenencia de moneda extranjera depositada en entidades bancarias y/o financieras </a:t>
            </a:r>
            <a:r>
              <a:rPr lang="es-A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y/o similares del exterior; </a:t>
            </a:r>
            <a:r>
              <a:rPr lang="es-AR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participaciones societarias</a:t>
            </a:r>
            <a:r>
              <a:rPr lang="es-A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y/o equivalentes (títulos valores privados, acciones, cuotas y demás participaciones) en todo tipo de entidades, sociedades o empresas, con o sin personería jurídica, constituidas, domiciliadas, radicadas o ubicadas en el exterior incluidas las empresas unipersonales; </a:t>
            </a:r>
            <a:r>
              <a:rPr lang="es-AR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derechos inherentes al carácter de beneficiario, fideicomisario (o similar) de fideicomisos (</a:t>
            </a:r>
            <a:r>
              <a:rPr lang="es-AR" sz="1400" b="1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trusts</a:t>
            </a:r>
            <a:r>
              <a:rPr lang="es-AR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 similares) de cualquier tipo constituidos en el exterior</a:t>
            </a:r>
            <a:r>
              <a:rPr lang="es-A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o en </a:t>
            </a:r>
            <a:r>
              <a:rPr lang="es-AR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fundaciones de interés privado del exterior o en cualquier otro tipo de patrimonio de afectación similar</a:t>
            </a:r>
            <a:r>
              <a:rPr lang="es-A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situado, radicado, domiciliado y/o constituido en el exterior; </a:t>
            </a:r>
            <a:r>
              <a:rPr lang="es-AR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 clase de instrumentos financieros o títulos valores</a:t>
            </a:r>
            <a:r>
              <a:rPr lang="es-A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tales como bonos, obligaciones negociables, valores representativos y certificados de depósito de acciones, </a:t>
            </a:r>
            <a:r>
              <a:rPr lang="es-AR" sz="14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cuotapartes</a:t>
            </a:r>
            <a:r>
              <a:rPr lang="es-A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fondos comunes de inversión y otros similares, cualquiera sea su denominación; créditos y todo tipo de derecho del exterior, susceptible de valor económico y </a:t>
            </a:r>
            <a:r>
              <a:rPr lang="es-AR" sz="1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 otra especie que se prevea en la reglamentación</a:t>
            </a:r>
            <a:r>
              <a:rPr lang="es-AR" sz="1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pudiendo también precisar los responsables sustitutos en aquellos casos en que se detecten maniobras elusivas o evasivas</a:t>
            </a:r>
            <a:r>
              <a:rPr lang="es-AR" dirty="0">
                <a:solidFill>
                  <a:srgbClr val="000000"/>
                </a:solidFill>
                <a:latin typeface="Verdana" panose="020B0604030504040204" pitchFamily="34" charset="0"/>
              </a:rPr>
              <a:t>.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57665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15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079793" y="1663422"/>
            <a:ext cx="6534472" cy="352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Decreto 99/2019 (BO 28/12/2019)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Repatriación</a:t>
            </a:r>
          </a:p>
          <a:p>
            <a:pPr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2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Ingreso al país hasta el 31/3 </a:t>
            </a:r>
            <a:r>
              <a:rPr lang="es-AR" altLang="es-AR" sz="2200" b="1" u="sng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de cada año </a:t>
            </a:r>
            <a:r>
              <a:rPr lang="es-AR" altLang="es-AR" sz="22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inclusive:</a:t>
            </a:r>
          </a:p>
          <a:p>
            <a:pPr lvl="1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(i) las tenencias de moneda extranjera en el exterior</a:t>
            </a:r>
          </a:p>
          <a:p>
            <a:pPr lvl="1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(ii) los importes generados como resultado de la realización de activos financieros pertenecientes a las personas humanas domiciliadas en el país y las sucesiones indivisas radicadas en el mismo</a:t>
            </a:r>
            <a:endParaRPr lang="es-AR" sz="1800" dirty="0" smtClean="0">
              <a:cs typeface="Arial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555776" y="5733256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297278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16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123728" y="1484784"/>
            <a:ext cx="6840760" cy="45858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Decreto 99/2019 (BO 28/12/2019)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Repatriación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2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Quedan exceptuados del pago del gravamen (diferencial), quienes hubieran repatriado:</a:t>
            </a:r>
          </a:p>
          <a:p>
            <a:pPr lv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Activos Financieros que representen, por lo menos un 5% del </a:t>
            </a:r>
            <a:r>
              <a:rPr lang="es-AR" altLang="es-AR" sz="1800" b="1" u="sng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total del valor de los bienes situados en el exterior.</a:t>
            </a:r>
          </a:p>
          <a:p>
            <a:pPr lv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</a:t>
            </a: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n la medida que estos fondos permanezcan depositados hasta el 31/12 inclusive del año calendario en el que se hubiere producido la repatriación: </a:t>
            </a:r>
          </a:p>
          <a:p>
            <a:pPr lvl="2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6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en entidades comprendidas en el régimen de la ley 21.526.</a:t>
            </a:r>
          </a:p>
          <a:p>
            <a:pPr lvl="2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6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 nombre del titular.</a:t>
            </a:r>
          </a:p>
          <a:p>
            <a:pPr marL="914400" lvl="2" indent="0">
              <a:spcBef>
                <a:spcPct val="50000"/>
              </a:spcBef>
              <a:buNone/>
            </a:pPr>
            <a:endParaRPr lang="es-AR" altLang="es-AR" sz="1400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555776" y="5733256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171342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17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1763688" y="1179852"/>
            <a:ext cx="7380312" cy="5309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Decreto 116/2019 (BO 30/01/2020)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Repatriación (ampliación) modifica </a:t>
            </a:r>
            <a:r>
              <a:rPr lang="es-AR" altLang="es-AR" sz="2400" b="1" dirty="0" err="1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Dto</a:t>
            </a: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99/2019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2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El beneficio se mantendrá en la medida que:</a:t>
            </a:r>
          </a:p>
          <a:p>
            <a:pPr lv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Los fondos permanezcan depositados en una cuenta abierta a nombre del titular en entidades de la ley 21.526  hasta el 31/12 del año que se produzco al repatriación.</a:t>
            </a:r>
          </a:p>
          <a:p>
            <a:pPr lv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Una vez cumplida la repatriación y efectuado su depósito en entidades de la ley 21.526, esos fondos se afecten total o parcialmente a: </a:t>
            </a:r>
          </a:p>
          <a:p>
            <a:pPr lvl="2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6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Venta en el MULC a través de la entidad que recibió los fondos</a:t>
            </a:r>
          </a:p>
          <a:p>
            <a:pPr lvl="2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6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Adquisición de certificados de participación y/o títulos de deuda de fideicomisos de inversión productiva que constituya el BICE </a:t>
            </a:r>
            <a:r>
              <a:rPr lang="es-AR" altLang="es-AR" sz="1600" dirty="0" smtClean="0">
                <a:solidFill>
                  <a:srgbClr val="C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(*)</a:t>
            </a:r>
          </a:p>
          <a:p>
            <a:pPr lvl="2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6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Suscripción o adquisición de cuotas-parte de FCI existentes o a crearse en el marco de la ley 24.083 que cumplan los requisitos de la CNV. </a:t>
            </a:r>
            <a:r>
              <a:rPr lang="es-AR" altLang="es-AR" sz="1600" dirty="0" smtClean="0">
                <a:solidFill>
                  <a:srgbClr val="C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(*)</a:t>
            </a:r>
            <a:endParaRPr lang="es-AR" altLang="es-AR" sz="1400" dirty="0" smtClean="0">
              <a:solidFill>
                <a:srgbClr val="C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555776" y="5733256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305884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18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1935793" y="1340768"/>
            <a:ext cx="6956977" cy="5893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Decreto 116/2019 (BO 30/01/2020)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Repatriación (ampliación) modifica </a:t>
            </a:r>
            <a:r>
              <a:rPr lang="es-AR" altLang="es-AR" sz="2400" b="1" dirty="0" err="1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Dto</a:t>
            </a: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99/2019</a:t>
            </a:r>
          </a:p>
          <a:p>
            <a:pPr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200" dirty="0" smtClean="0">
                <a:solidFill>
                  <a:srgbClr val="C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(*)</a:t>
            </a:r>
            <a:r>
              <a:rPr lang="es-AR" altLang="es-AR" sz="22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Requisitos para mantener el beneficio:</a:t>
            </a:r>
          </a:p>
          <a:p>
            <a:pPr marL="363538" lvl="1" indent="0" algn="just">
              <a:spcBef>
                <a:spcPct val="50000"/>
              </a:spcBef>
              <a:buNone/>
            </a:pPr>
            <a:r>
              <a:rPr lang="es-AR" altLang="es-AR" sz="16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Aplicable a los Certificados de participación y/o títulos de deuda de fideicomisos de inversión productiva que constituya el BICE y a las cuotas-parte de FCI existentes o a crearse en el marco de la ley 24.083 que cumplan los requisitos de la CNV.</a:t>
            </a:r>
          </a:p>
          <a:p>
            <a:pPr lvl="1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000" dirty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debe mantenerse la inversión bajo la titularidad del contribuyente hasta el 31/12 del año que se produjo la repatriación</a:t>
            </a:r>
          </a:p>
          <a:p>
            <a:pPr lvl="1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los </a:t>
            </a:r>
            <a:r>
              <a:rPr lang="es-AR" altLang="es-AR" sz="2000" dirty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fondos aplicados deben provenir de la misma cuenta que recibió la transferencia original desde el exterior</a:t>
            </a:r>
          </a:p>
          <a:p>
            <a:pPr lvl="1"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es-AR" altLang="es-AR" sz="1600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lvl="1"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es-AR" altLang="es-AR" sz="1600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555776" y="5733256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3222059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19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1935144" y="1412776"/>
            <a:ext cx="6957336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Decreto 116/2019 (BO 30/01/2020)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Repatriación: facultades de la AFIP</a:t>
            </a:r>
          </a:p>
          <a:p>
            <a:pPr lvl="1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Establecer formas, plazos y condiciones para el ingreso y/o devolución del impuesto.</a:t>
            </a:r>
          </a:p>
          <a:p>
            <a:pPr lvl="1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Verificar la acreditación del ingreso de los fondos al país.</a:t>
            </a:r>
          </a:p>
          <a:p>
            <a:pPr lvl="1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Verificar el mantenimiento hasta </a:t>
            </a:r>
            <a:r>
              <a:rPr lang="es-AR" altLang="es-AR" sz="2000" dirty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el 31/12 del año que se produjo la </a:t>
            </a: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repatriación, de los fondos provenientes del exterior o su afectación a los destinos permitidos.</a:t>
            </a:r>
          </a:p>
          <a:p>
            <a:pPr lvl="1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Disponer el decaimiento de los beneficios cuando detecte el incumplimiento de las condiciones establecidas.</a:t>
            </a:r>
            <a:endParaRPr lang="es-AR" altLang="es-AR" sz="2000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lvl="1"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es-AR" altLang="es-AR" sz="1600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693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</a:t>
            </a:fld>
            <a:endParaRPr lang="es-AR"/>
          </a:p>
        </p:txBody>
      </p:sp>
      <p:graphicFrame>
        <p:nvGraphicFramePr>
          <p:cNvPr id="3" name="Diagrama 2"/>
          <p:cNvGraphicFramePr/>
          <p:nvPr>
            <p:extLst>
              <p:ext uri="{D42A27DB-BD31-4B8C-83A1-F6EECF244321}">
                <p14:modId xmlns:p14="http://schemas.microsoft.com/office/powerpoint/2010/main" val="1972989686"/>
              </p:ext>
            </p:extLst>
          </p:nvPr>
        </p:nvGraphicFramePr>
        <p:xfrm>
          <a:off x="2411760" y="1484784"/>
          <a:ext cx="6550016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279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20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312876" y="1373328"/>
            <a:ext cx="6534472" cy="45550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27.541 (BO 23/12/2019)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Residencia (a partir del período fiscal 2019)</a:t>
            </a:r>
          </a:p>
          <a:p>
            <a:pPr algn="just">
              <a:spcBef>
                <a:spcPct val="50000"/>
              </a:spcBef>
            </a:pP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El sujeto del impuesto se regirá por el criterio de “residencia” en los términos y condiciones establecidos en el artículo 119* y siguientes de la ley del impuesto a las ganancias, quedando sin efecto el criterio de “domicilio”.</a:t>
            </a:r>
          </a:p>
          <a:p>
            <a:pPr marL="0" indent="0" algn="just">
              <a:spcBef>
                <a:spcPct val="50000"/>
              </a:spcBef>
              <a:buNone/>
            </a:pPr>
            <a:r>
              <a:rPr lang="es-AR" altLang="es-AR" sz="20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Decreto 99/2019 (BO 28/12/2019)</a:t>
            </a:r>
          </a:p>
          <a:p>
            <a:pPr algn="just">
              <a:spcBef>
                <a:spcPct val="50000"/>
              </a:spcBef>
            </a:pP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Dispuso que toda referencia que efectúen las normas legales, reglamentarias y complementarias sobre el nexo de vinculación “domicilio” debe entenderse referida a “residencia”.</a:t>
            </a:r>
            <a:endParaRPr lang="es-AR" altLang="es-AR" sz="2000" b="1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6" name="CuadroTexto 9"/>
          <p:cNvSpPr txBox="1"/>
          <p:nvPr/>
        </p:nvSpPr>
        <p:spPr>
          <a:xfrm>
            <a:off x="2555777" y="6021288"/>
            <a:ext cx="60486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600" dirty="0" smtClean="0">
                <a:solidFill>
                  <a:schemeClr val="accent3"/>
                </a:solidFill>
              </a:rPr>
              <a:t>* Debe entenderse que se refiere a los artículos 116 y siguientes de la ley del impuesto a las ganancias.</a:t>
            </a:r>
            <a:endParaRPr lang="es-A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77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21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312876" y="1395237"/>
            <a:ext cx="6534472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27.541 (BO 23/12/2019)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Responsables sustitutos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Alícuota vigente desde período fiscal 2019:  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0,5%</a:t>
            </a:r>
          </a:p>
          <a:p>
            <a:pPr algn="just">
              <a:spcBef>
                <a:spcPct val="50000"/>
              </a:spcBef>
            </a:pP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Acciones o participaciones sociales, que las sociedades ingresan en sustitución de sus titulares con carácter de pago único y definitivo (artículo agregado a continuación del 25).</a:t>
            </a:r>
          </a:p>
          <a:p>
            <a:pPr algn="just">
              <a:spcBef>
                <a:spcPct val="50000"/>
              </a:spcBef>
            </a:pP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Responsables sustitutos de personas físicas domiciliadas (residentes) en el exterior por los bienes que poseen en el país, por el impuesto en carácter de pago único y definitivo (artículo 26) </a:t>
            </a:r>
            <a:endParaRPr lang="es-AR" altLang="es-AR" sz="1800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32548406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22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160393" y="458201"/>
            <a:ext cx="6534471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s-AR" altLang="es-AR" sz="2400" b="1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8F253C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Ejemplos Prácticos</a:t>
            </a:r>
          </a:p>
          <a:p>
            <a:pPr algn="ctr">
              <a:spcBef>
                <a:spcPct val="50000"/>
              </a:spcBef>
              <a:buFontTx/>
              <a:buNone/>
            </a:pPr>
            <a:endParaRPr lang="es-AR" altLang="es-AR" sz="1000" b="1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graphicFrame>
        <p:nvGraphicFramePr>
          <p:cNvPr id="6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5587647"/>
              </p:ext>
            </p:extLst>
          </p:nvPr>
        </p:nvGraphicFramePr>
        <p:xfrm>
          <a:off x="2482482" y="1723167"/>
          <a:ext cx="6023990" cy="245383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047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0479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0479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0479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0479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411781">
                <a:tc gridSpan="2"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Valor total de bienes que excedan el MNI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Pagarán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Más el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Sobre el excedente de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7069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Más de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Hasta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11781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3.000.000,</a:t>
                      </a:r>
                      <a:r>
                        <a:rPr lang="es-AR" sz="1200" baseline="0" dirty="0">
                          <a:latin typeface="Arial" pitchFamily="34" charset="0"/>
                          <a:cs typeface="Arial" pitchFamily="34" charset="0"/>
                        </a:rPr>
                        <a:t> inclusive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0,50%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11781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6.500.000, inclusive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15.000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0,75%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11781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18.000.000, inclusive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41.250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1,00%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50715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En adelante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156.250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1,25%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graphicFrame>
        <p:nvGraphicFramePr>
          <p:cNvPr id="7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937590"/>
              </p:ext>
            </p:extLst>
          </p:nvPr>
        </p:nvGraphicFramePr>
        <p:xfrm>
          <a:off x="2496519" y="4526489"/>
          <a:ext cx="5975232" cy="198353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508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81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262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576">
                <a:tc gridSpan="2"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Valor total de bienes del país y del exterior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El valor total de los bienes situados en el exterior</a:t>
                      </a:r>
                      <a:r>
                        <a:rPr lang="es-AR" sz="1200" baseline="0" dirty="0">
                          <a:latin typeface="Arial" pitchFamily="34" charset="0"/>
                          <a:cs typeface="Arial" pitchFamily="34" charset="0"/>
                        </a:rPr>
                        <a:t> que exceda el MNI no computado contra bienes del país pagarán el %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2861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Más de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Hasta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5418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3.000.000,</a:t>
                      </a:r>
                      <a:r>
                        <a:rPr lang="es-AR" sz="1200" baseline="0" dirty="0">
                          <a:latin typeface="Arial" pitchFamily="34" charset="0"/>
                          <a:cs typeface="Arial" pitchFamily="34" charset="0"/>
                        </a:rPr>
                        <a:t> inclusive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0,70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5418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6.500.000, inclusive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1,20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5418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18.000.000, inclusive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1,80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2146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En adelante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2,25</a:t>
                      </a: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211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23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456892" y="1637506"/>
            <a:ext cx="6003540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spcAft>
                <a:spcPts val="1200"/>
              </a:spcAft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Pasos para el cálculo del impuesto</a:t>
            </a:r>
          </a:p>
          <a:p>
            <a:pPr marL="457200" indent="-457200" algn="just">
              <a:spcBef>
                <a:spcPct val="50000"/>
              </a:spcBef>
              <a:buFont typeface="+mj-lt"/>
              <a:buAutoNum type="arabicParenR"/>
            </a:pP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Determinar el valor de los bienes en el país y en el exterior, sin considerar el mínimo no imponible.</a:t>
            </a:r>
          </a:p>
          <a:p>
            <a:pPr marL="457200" indent="-457200" algn="just">
              <a:spcBef>
                <a:spcPct val="50000"/>
              </a:spcBef>
              <a:buFont typeface="+mj-lt"/>
              <a:buAutoNum type="arabicParenR"/>
            </a:pPr>
            <a:r>
              <a:rPr lang="es-MX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Calcular la base imponible y el impuesto correspondiente de los bienes del país.</a:t>
            </a:r>
          </a:p>
          <a:p>
            <a:pPr marL="457200" indent="-457200" algn="just">
              <a:spcBef>
                <a:spcPct val="50000"/>
              </a:spcBef>
              <a:buFont typeface="+mj-lt"/>
              <a:buAutoNum type="arabicParenR"/>
            </a:pPr>
            <a:r>
              <a:rPr lang="es-MX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Calcular la base imponible y el impuesto correspondiente de los bienes del exterior.</a:t>
            </a:r>
            <a:endParaRPr lang="es-AR" altLang="es-AR" sz="2000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55670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24</a:t>
            </a:fld>
            <a:endParaRPr lang="es-AR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187567"/>
              </p:ext>
            </p:extLst>
          </p:nvPr>
        </p:nvGraphicFramePr>
        <p:xfrm>
          <a:off x="323528" y="1412776"/>
          <a:ext cx="8691735" cy="482453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300846"/>
                <a:gridCol w="984838"/>
                <a:gridCol w="957226"/>
                <a:gridCol w="1202669"/>
                <a:gridCol w="1030858"/>
                <a:gridCol w="1030858"/>
                <a:gridCol w="1104492"/>
                <a:gridCol w="1079948"/>
              </a:tblGrid>
              <a:tr h="182127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CASO I </a:t>
                      </a:r>
                      <a:endParaRPr lang="es-AR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1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233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Impuesto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2127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Bienes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Valor imponible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 Ex. casa-hab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>
                          <a:effectLst/>
                        </a:rPr>
                        <a:t> Bienes gravados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MNI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Base imponible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Sin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Con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964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Casa-habitación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1,000,000.00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      -  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964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de bienes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1,000,000.00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1,000,000.00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964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Bs del Hogar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100,000.00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964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</a:t>
                      </a:r>
                      <a:r>
                        <a:rPr lang="es-AR" sz="900" u="none" strike="noStrike" dirty="0" smtClean="0">
                          <a:effectLst/>
                        </a:rPr>
                        <a:t>país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2,000,000.00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     1,100,000.00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964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Inmuebles en el ext.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964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bienes exterior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10,000,000.00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10,000,000.00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964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11,000,000.00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11,000,000.00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        900,000.00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10,100,000.00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181,800.00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964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13,000,000.00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12,100,000.00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-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10,100,000.00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181,800.00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 77,250.00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82127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91233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12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Importe </a:t>
                      </a:r>
                      <a:r>
                        <a:rPr lang="es-AR" sz="900" u="none" strike="noStrike" dirty="0" smtClean="0">
                          <a:effectLst/>
                        </a:rPr>
                        <a:t>máximo </a:t>
                      </a:r>
                      <a:r>
                        <a:rPr lang="es-AR" sz="900" u="none" strike="noStrike" dirty="0">
                          <a:effectLst/>
                        </a:rPr>
                        <a:t>posible de repatriar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10,000,000.00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Tasa bienes del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1.80%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2127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 dirty="0">
                          <a:effectLst/>
                        </a:rPr>
                        <a:t>Importe mínimo a repatriar - 5%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550,000.00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Incremento tasa bienes del exterior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1.04%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964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Importe repatriado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5.00%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550,000.00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Diferencia de impuesto $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104,550.00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91233"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Incremento del impuesto 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135.34%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212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Prueba de factibilidad de repatriación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PUEDE REPATRIAR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9123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Prueba de fondos repatriados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REPATRIACION OK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2976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25</a:t>
            </a:fld>
            <a:endParaRPr lang="es-AR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671419"/>
              </p:ext>
            </p:extLst>
          </p:nvPr>
        </p:nvGraphicFramePr>
        <p:xfrm>
          <a:off x="323526" y="1412775"/>
          <a:ext cx="8619728" cy="48965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90069"/>
                <a:gridCol w="976679"/>
                <a:gridCol w="949296"/>
                <a:gridCol w="1192705"/>
                <a:gridCol w="1022318"/>
                <a:gridCol w="1022318"/>
                <a:gridCol w="1095342"/>
                <a:gridCol w="1071001"/>
              </a:tblGrid>
              <a:tr h="174193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CASO II </a:t>
                      </a:r>
                      <a:endParaRPr lang="es-AR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1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901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Impuesto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74193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Bienes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 Valor imponible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 Ex. casa-hab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>
                          <a:effectLst/>
                        </a:rPr>
                        <a:t> Bienes gravados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 MNI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>
                          <a:effectLst/>
                        </a:rPr>
                        <a:t> Base imponible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Sin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Con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8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Casa-habitación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1,000,000.00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-     1,000,000.00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      -  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1528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de bienes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1,000,000.00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528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Bs del Hogar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100,000.00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528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</a:t>
                      </a:r>
                      <a:r>
                        <a:rPr lang="es-AR" sz="900" u="none" strike="noStrike" dirty="0" smtClean="0">
                          <a:effectLst/>
                        </a:rPr>
                        <a:t>país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2,000,000.00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     1,100,000.00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-  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528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Inmuebles en el ext.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1,000,000.00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528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bienes exterior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10,000.00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10,000.00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528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1,010,000.00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1,010,000.00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-           900,000.00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110,000.00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770.00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8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3,010,000.00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2,110,000.00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-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110,000.00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        770.00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       550.00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193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2901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5288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Importe </a:t>
                      </a:r>
                      <a:r>
                        <a:rPr lang="es-AR" sz="900" u="none" strike="noStrike" dirty="0" smtClean="0">
                          <a:effectLst/>
                        </a:rPr>
                        <a:t>máximo </a:t>
                      </a:r>
                      <a:r>
                        <a:rPr lang="es-AR" sz="900" u="none" strike="noStrike" dirty="0">
                          <a:effectLst/>
                        </a:rPr>
                        <a:t>posible de repatriar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10,000.00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Tasa bienes del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0.70%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15288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 dirty="0">
                          <a:effectLst/>
                        </a:rPr>
                        <a:t>Importe mínimo a repatriar - 5%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50,500.00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Incremento tasa bienes del exterior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0.20%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528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Importe repatriado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0.05%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500.00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Diferencia de impuesto $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220.00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2901"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Incremento del impuesto 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40.00%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419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Prueba de factibilidad de repatriación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INFERIOR AL 5%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2901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Prueba de fondos repatriados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REPATRIACION INSUFICIENTE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8828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26</a:t>
            </a:fld>
            <a:endParaRPr lang="es-AR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075318"/>
              </p:ext>
            </p:extLst>
          </p:nvPr>
        </p:nvGraphicFramePr>
        <p:xfrm>
          <a:off x="323529" y="1412770"/>
          <a:ext cx="8568951" cy="51169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82469"/>
                <a:gridCol w="970925"/>
                <a:gridCol w="943705"/>
                <a:gridCol w="1185679"/>
                <a:gridCol w="1016296"/>
                <a:gridCol w="1016296"/>
                <a:gridCol w="1088889"/>
                <a:gridCol w="1064692"/>
              </a:tblGrid>
              <a:tr h="182373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CASO III </a:t>
                      </a:r>
                      <a:endParaRPr lang="es-AR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1492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 </a:t>
                      </a:r>
                      <a:endParaRPr lang="es-AR" sz="900" b="1" i="1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Impuesto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182373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Bienes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Valor imponible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Ex. casa-</a:t>
                      </a:r>
                      <a:r>
                        <a:rPr lang="es-AR" sz="900" b="1" u="none" strike="noStrike" dirty="0" err="1">
                          <a:effectLst/>
                        </a:rPr>
                        <a:t>hab</a:t>
                      </a:r>
                      <a:r>
                        <a:rPr lang="es-AR" sz="900" b="1" u="none" strike="noStrike" dirty="0">
                          <a:effectLst/>
                        </a:rPr>
                        <a:t>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Bienes gravados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 MNI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>
                          <a:effectLst/>
                        </a:rPr>
                        <a:t> Base imponible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Sin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Con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09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Casa-habitación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1,000,000.00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-     1,000,000.00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      -  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3009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de bienes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1,000,000.00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1,000,000.00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009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Bs del Hogar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100,000.00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009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</a:t>
                      </a:r>
                      <a:r>
                        <a:rPr lang="es-AR" sz="900" u="none" strike="noStrike" dirty="0" smtClean="0">
                          <a:effectLst/>
                        </a:rPr>
                        <a:t>país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2,000,000.00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     1,100,000.00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  -  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009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Inmuebles en el ext.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1,000,000.00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009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Resto bienes exterior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19,000,000.00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19,000,000.00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009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20,000,000.00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20,000,000.00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-           900,000.00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19,100,000.00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429,750.00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09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22,000,000.00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21,100,000.00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-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19,100,000.00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429,750.00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170,000.00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373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91492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332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Importe </a:t>
                      </a:r>
                      <a:r>
                        <a:rPr lang="es-AR" sz="900" u="none" strike="noStrike" dirty="0" smtClean="0">
                          <a:effectLst/>
                        </a:rPr>
                        <a:t>máximo </a:t>
                      </a:r>
                      <a:r>
                        <a:rPr lang="es-AR" sz="900" u="none" strike="noStrike" dirty="0">
                          <a:effectLst/>
                        </a:rPr>
                        <a:t>posible de repatriar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19,000,000.00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Tasa bienes del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2.25%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5332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 dirty="0">
                          <a:effectLst/>
                        </a:rPr>
                        <a:t>Importe mínimo a repatriar - 5%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Incremento tasa bienes del exterior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1.36%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3009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Importe repatriado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5.00%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1,000,000.00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Diferencia de impuesto $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259,750.00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91492"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Incremento del impuesto 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152.79%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237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Prueba de factibilidad de repatriación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PUEDE REPATRIAR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91492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Prueba de fondos repatriados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REPATRIACION OK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2189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27</a:t>
            </a:fld>
            <a:endParaRPr lang="es-AR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2710500"/>
              </p:ext>
            </p:extLst>
          </p:nvPr>
        </p:nvGraphicFramePr>
        <p:xfrm>
          <a:off x="395535" y="1340768"/>
          <a:ext cx="8475711" cy="504055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68515"/>
                <a:gridCol w="960361"/>
                <a:gridCol w="933435"/>
                <a:gridCol w="1172778"/>
                <a:gridCol w="1005237"/>
                <a:gridCol w="1005237"/>
                <a:gridCol w="1077041"/>
                <a:gridCol w="1053107"/>
              </a:tblGrid>
              <a:tr h="179817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CASO IV </a:t>
                      </a:r>
                      <a:endParaRPr lang="es-AR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807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Impuesto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179817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Bienes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Valor imponible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 Ex. casa-hab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>
                          <a:effectLst/>
                        </a:rPr>
                        <a:t> Bienes gravados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 MNI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>
                          <a:effectLst/>
                        </a:rPr>
                        <a:t> Base imponible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Sin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Con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6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Casa-habitación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1,000,000.00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      -  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546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de bienes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19,000,000.00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19,000,000.00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0772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Bs del Hogar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1,000,000.00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546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</a:t>
                      </a:r>
                      <a:r>
                        <a:rPr lang="es-AR" sz="900" u="none" strike="noStrike" dirty="0" smtClean="0">
                          <a:effectLst/>
                        </a:rPr>
                        <a:t>país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20,000,000.00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20,000,000.00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18,000,000.00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156,250.00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546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Inmuebles en el ext.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546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bienes exterior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1,000,000.00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546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45,000.00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46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22,000,000.00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22,000,000.00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-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20,000,000.00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201,250.00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181,250.00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817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8807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772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Importe máximo posible de repatriar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Tasa bienes del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2.25%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0772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 dirty="0">
                          <a:effectLst/>
                        </a:rPr>
                        <a:t>Importe mínimo a repatriar - 5%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100,000.00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Incremento tasa bienes del exterior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1.00%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5468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Importe repatriado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5.00%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100,000.00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Diferencia de impuesto $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20,000.00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8807"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Incremento del impuesto 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11.03%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981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Prueba de factibilidad de repatriación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PUEDE REPATRIAR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880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Prueba de fondos repatriados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REPATRIACION OK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847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28</a:t>
            </a:fld>
            <a:endParaRPr lang="es-AR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965585"/>
              </p:ext>
            </p:extLst>
          </p:nvPr>
        </p:nvGraphicFramePr>
        <p:xfrm>
          <a:off x="467544" y="1340768"/>
          <a:ext cx="8403702" cy="50405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7738"/>
                <a:gridCol w="952201"/>
                <a:gridCol w="925505"/>
                <a:gridCol w="1162814"/>
                <a:gridCol w="996697"/>
                <a:gridCol w="996697"/>
                <a:gridCol w="1067890"/>
                <a:gridCol w="1044160"/>
              </a:tblGrid>
              <a:tr h="179650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CASO V </a:t>
                      </a:r>
                      <a:endParaRPr lang="es-AR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632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 </a:t>
                      </a:r>
                      <a:endParaRPr lang="es-AR" sz="900" b="1" i="1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Impuesto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179650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Bienes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Valor imponible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Ex. casa-</a:t>
                      </a:r>
                      <a:r>
                        <a:rPr lang="es-AR" sz="900" b="1" u="none" strike="noStrike" dirty="0" err="1">
                          <a:effectLst/>
                        </a:rPr>
                        <a:t>hab</a:t>
                      </a:r>
                      <a:r>
                        <a:rPr lang="es-AR" sz="900" b="1" u="none" strike="noStrike" dirty="0">
                          <a:effectLst/>
                        </a:rPr>
                        <a:t>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Bienes gravados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 MNI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>
                          <a:effectLst/>
                        </a:rPr>
                        <a:t> Base imponible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Sin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Con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6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Casa-habitación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19,000,000.00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-  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19,000,000.00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516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de bienes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2,000,000.00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2,000,000.00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516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Bs del Hogar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150,000.00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516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</a:t>
                      </a:r>
                      <a:r>
                        <a:rPr lang="es-AR" sz="900" u="none" strike="noStrike" dirty="0" smtClean="0">
                          <a:effectLst/>
                        </a:rPr>
                        <a:t>país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21,000,000.00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21,150,000.00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19,150,000.00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170,625.00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516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Inmuebles en el ext.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516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bienes exterior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516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2,000,000.00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2,000,000.00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45,000.00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516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23,000,000.00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23,150,000.00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-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21,150,000.00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215,625.00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195,625.00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650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8632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47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Importe máximo posible de repatriar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Tasa bienes del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2.25%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0473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 dirty="0">
                          <a:effectLst/>
                        </a:rPr>
                        <a:t>Importe mínimo a repatriar - 5%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100,000.00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Incremento tasa bienes del exterior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1.00%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516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Importe repatriado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5.00%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100,000.00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Diferencia de impuesto $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20,000.00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8632"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Incremento del impuesto 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10.22%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965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Prueba de factibilidad de repatriación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PUEDE REPATRIAR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8632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Prueba de fondos repatriados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REPATRIACION OK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4964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29</a:t>
            </a:fld>
            <a:endParaRPr lang="es-AR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441623"/>
              </p:ext>
            </p:extLst>
          </p:nvPr>
        </p:nvGraphicFramePr>
        <p:xfrm>
          <a:off x="467543" y="1412776"/>
          <a:ext cx="8475711" cy="48965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68515"/>
                <a:gridCol w="960361"/>
                <a:gridCol w="933435"/>
                <a:gridCol w="1172778"/>
                <a:gridCol w="1005237"/>
                <a:gridCol w="1005237"/>
                <a:gridCol w="1077041"/>
                <a:gridCol w="1053107"/>
              </a:tblGrid>
              <a:tr h="174680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CASO VI </a:t>
                      </a:r>
                      <a:endParaRPr lang="es-AR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13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 </a:t>
                      </a:r>
                      <a:endParaRPr lang="es-AR" sz="900" b="1" i="1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Impuesto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174680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Bienes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Valor imponible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Ex. casa-</a:t>
                      </a:r>
                      <a:r>
                        <a:rPr lang="es-AR" sz="900" b="1" u="none" strike="noStrike" dirty="0" err="1">
                          <a:effectLst/>
                        </a:rPr>
                        <a:t>hab</a:t>
                      </a:r>
                      <a:r>
                        <a:rPr lang="es-AR" sz="900" b="1" u="none" strike="noStrike" dirty="0">
                          <a:effectLst/>
                        </a:rPr>
                        <a:t>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Bienes gravados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MNI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Base imponible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Sin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Con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07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Casa-habitación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18,000,000.00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18,000,000.00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      -  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de bienes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2,000,000.00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2,000,000.00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Bs del Hogar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150,000.00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</a:t>
                      </a:r>
                      <a:r>
                        <a:rPr lang="es-AR" sz="900" u="none" strike="noStrike" dirty="0" smtClean="0">
                          <a:effectLst/>
                        </a:rPr>
                        <a:t>país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20,000,000.00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2,150,000.00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150,000.00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750.00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Inmuebles en el ext.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Resto bienes exterior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1,000,000.00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1,000,000.00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2,000,000.00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-  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24,000.00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22,000,000.00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>
                          <a:effectLst/>
                        </a:rPr>
                        <a:t>               4,150,000.00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>
                          <a:effectLst/>
                        </a:rPr>
                        <a:t>-        2,000,000.00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2,150,000.00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  24,750.00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 10,750.00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680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3413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0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Importe máximo posible de repatriar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Tasa bienes del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1.20%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11607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 dirty="0">
                          <a:effectLst/>
                        </a:rPr>
                        <a:t>Importe mínimo a repatriar - 5%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100,000.00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Incremento tasa bienes del exterior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0.70%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Importe repatriado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5.00%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100,000.00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Diferencia de impuesto $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14,000.00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3413"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Incremento del impuesto 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130.23%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46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Prueba de factibilidad de repatriación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PUEDE REPATRIAR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341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Prueba de fondos repatriados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REPATRIACION OK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733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286000" y="1484784"/>
            <a:ext cx="6534471" cy="4339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s-AR" altLang="es-AR" sz="2400" b="1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8F253C"/>
                </a:solidFill>
                <a:ea typeface="Cambria" panose="02040503050406030204" pitchFamily="18" charset="0"/>
                <a:cs typeface="Arial" panose="020B0604020202020204" pitchFamily="34" charset="0"/>
              </a:rPr>
              <a:t>Cambios anteriores más recientes</a:t>
            </a:r>
          </a:p>
          <a:p>
            <a:pPr algn="ctr"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8F253C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27.480 (BO 21/12/2018)</a:t>
            </a:r>
          </a:p>
          <a:p>
            <a:pPr algn="ctr">
              <a:spcBef>
                <a:spcPct val="50000"/>
              </a:spcBef>
              <a:buFontTx/>
              <a:buNone/>
            </a:pPr>
            <a:endParaRPr lang="es-AR" altLang="es-AR" sz="2400" b="1" dirty="0">
              <a:solidFill>
                <a:srgbClr val="8F253C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Inmuebles</a:t>
            </a:r>
          </a:p>
          <a:p>
            <a:pPr algn="ctr">
              <a:spcBef>
                <a:spcPct val="50000"/>
              </a:spcBef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Forma de Valuación</a:t>
            </a:r>
          </a:p>
          <a:p>
            <a:pPr algn="ctr">
              <a:spcBef>
                <a:spcPct val="50000"/>
              </a:spcBef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Exención inmuebles rurales</a:t>
            </a:r>
          </a:p>
          <a:p>
            <a:pPr algn="ctr">
              <a:spcBef>
                <a:spcPct val="50000"/>
              </a:spcBef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Mínimo Exento para casa-habitación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7290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30</a:t>
            </a:fld>
            <a:endParaRPr lang="es-AR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7567116"/>
              </p:ext>
            </p:extLst>
          </p:nvPr>
        </p:nvGraphicFramePr>
        <p:xfrm>
          <a:off x="528487" y="1412775"/>
          <a:ext cx="8363993" cy="48965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51795"/>
                <a:gridCol w="947702"/>
                <a:gridCol w="921132"/>
                <a:gridCol w="1157320"/>
                <a:gridCol w="991987"/>
                <a:gridCol w="991987"/>
                <a:gridCol w="1062844"/>
                <a:gridCol w="1039226"/>
              </a:tblGrid>
              <a:tr h="174680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CASO VII </a:t>
                      </a:r>
                      <a:endParaRPr lang="es-AR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413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Impuesto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174680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Bienes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Valor imponible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Ex. casa-</a:t>
                      </a:r>
                      <a:r>
                        <a:rPr lang="es-AR" sz="900" b="1" u="none" strike="noStrike" dirty="0" err="1">
                          <a:effectLst/>
                        </a:rPr>
                        <a:t>hab</a:t>
                      </a:r>
                      <a:r>
                        <a:rPr lang="es-AR" sz="900" b="1" u="none" strike="noStrike" dirty="0">
                          <a:effectLst/>
                        </a:rPr>
                        <a:t>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Bienes gravados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MNI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Base imponible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Sin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Con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Casa-habitación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1,000,000.00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        -  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de bienes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Bs del Hogar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550,000.00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</a:t>
                      </a:r>
                      <a:r>
                        <a:rPr lang="es-AR" sz="900" u="none" strike="noStrike" dirty="0" err="1">
                          <a:effectLst/>
                        </a:rPr>
                        <a:t>pais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2,000,000.00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1,550,000.00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-        1,550,000.00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  -  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Inmuebles en el ext.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10,000,000.00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10,000,000.00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1607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bienes exterior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-  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      -  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10,000,000.00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10,000,000.00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-           450,000.00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9,550,000.00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171,900.00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12,000,000.00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11,550,000.00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-        2,000,000.00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9,550,000.00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171,900.00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 71,750.00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4680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3413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607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Importe máximo posible de repatriar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-  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Tasa bienes del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1.80%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11607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 dirty="0">
                          <a:effectLst/>
                        </a:rPr>
                        <a:t>Importe mínimo a repatriar - 5%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500,000.00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Incremento tasa bienes del exterior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1.05%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16169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Importe repatriado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0.00%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-  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Diferencia de impuesto $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100,150.00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3413"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Incremento del impuesto 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139.58%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4680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Prueba de factibilidad de repatriación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INFERIOR AL 5%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341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Prueba de fondos repatriados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REPATRIACION INSUFICIENTE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6961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31</a:t>
            </a:fld>
            <a:endParaRPr lang="es-AR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2219230"/>
              </p:ext>
            </p:extLst>
          </p:nvPr>
        </p:nvGraphicFramePr>
        <p:xfrm>
          <a:off x="539551" y="1340768"/>
          <a:ext cx="8331695" cy="502089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46961"/>
                <a:gridCol w="944042"/>
                <a:gridCol w="917575"/>
                <a:gridCol w="1152850"/>
                <a:gridCol w="988157"/>
                <a:gridCol w="988157"/>
                <a:gridCol w="1058740"/>
                <a:gridCol w="1035213"/>
              </a:tblGrid>
              <a:tr h="179483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CASO VIII </a:t>
                      </a:r>
                      <a:endParaRPr lang="es-AR" sz="9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1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456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1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Impuesto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</a:tr>
              <a:tr h="179483"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Bienes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>
                          <a:effectLst/>
                        </a:rPr>
                        <a:t> Valor imponible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Ex. casa-</a:t>
                      </a:r>
                      <a:r>
                        <a:rPr lang="es-AR" sz="900" b="1" u="none" strike="noStrike" dirty="0" err="1">
                          <a:effectLst/>
                        </a:rPr>
                        <a:t>hab</a:t>
                      </a:r>
                      <a:r>
                        <a:rPr lang="es-AR" sz="900" b="1" u="none" strike="noStrike" dirty="0">
                          <a:effectLst/>
                        </a:rPr>
                        <a:t>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Bienes gravados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900" b="1" u="none" strike="noStrike" dirty="0">
                          <a:effectLst/>
                        </a:rPr>
                        <a:t> MNI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Base imponible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Sin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 Con repatriación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863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Casa-habitación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1,000,000.00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-     1,000,000.00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      -  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4863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de bienes país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1,000,000.00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1,000,000.00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4863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Bs del Hogar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50,000.00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4863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Bienes en el pais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2,000,000.00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1,050,000.00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-        1,050,000.00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-  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0175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Inmuebles en el ext.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-  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      -  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4863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Resto bienes exterior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50,000.00 </a:t>
                      </a:r>
                      <a:endParaRPr lang="es-AR" sz="9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50,000.00 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24863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Bienes en 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50,000.00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 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50,000.00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-              50,000.00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>
                          <a:effectLst/>
                        </a:rPr>
                        <a:t>                               -   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863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b="1" u="none" strike="noStrike" dirty="0">
                          <a:effectLst/>
                        </a:rPr>
                        <a:t>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2,050,000.00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 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1,100,000.00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-        1,100,000.00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b="1" u="none" strike="noStrike" dirty="0">
                          <a:effectLst/>
                        </a:rPr>
                        <a:t> 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483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188456"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86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Importe máximo posible de repatriar</a:t>
                      </a:r>
                      <a:endParaRPr lang="es-MX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50,000.00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Tasa bienes del exterior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#¡DIV/0!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24863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900" u="none" strike="noStrike" dirty="0">
                          <a:effectLst/>
                        </a:rPr>
                        <a:t>Importe mínimo a repatriar - 5%</a:t>
                      </a:r>
                      <a:endParaRPr lang="pt-B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2,500.00 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 dirty="0">
                          <a:effectLst/>
                        </a:rPr>
                        <a:t>Incremento tasa bienes del exterior</a:t>
                      </a:r>
                      <a:endParaRPr lang="es-MX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#¡DIV/0!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05193">
                <a:tc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Importe repatriado</a:t>
                      </a:r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5.00%</a:t>
                      </a:r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2,500.00 </a:t>
                      </a:r>
                      <a:endParaRPr lang="es-AR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Diferencia de impuesto $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                                -  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8456"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Incremento del impuesto total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AR" sz="900" u="none" strike="noStrike" dirty="0">
                          <a:effectLst/>
                        </a:rPr>
                        <a:t>#¡DIV/0!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79483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MX" sz="900" u="none" strike="noStrike">
                          <a:effectLst/>
                        </a:rPr>
                        <a:t>Prueba de factibilidad de repatriación</a:t>
                      </a:r>
                      <a:endParaRPr lang="es-MX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PUEDE REPATRIAR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88456"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>
                          <a:effectLst/>
                        </a:rPr>
                        <a:t>Prueba de fondos repatriados</a:t>
                      </a:r>
                      <a:endParaRPr lang="es-AR" sz="9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es-AR" sz="900" u="none" strike="noStrike" dirty="0">
                          <a:effectLst/>
                        </a:rPr>
                        <a:t> REPATRIACION OK </a:t>
                      </a:r>
                      <a:endParaRPr lang="es-AR" sz="9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s-A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AR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7911" marR="7911" marT="7911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099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32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312876" y="1196752"/>
            <a:ext cx="6534472" cy="5416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Bienes en el exterior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spcAft>
                <a:spcPts val="1200"/>
              </a:spcAft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Algunos casos especiales</a:t>
            </a:r>
            <a:endParaRPr lang="es-AR" sz="2000" dirty="0" smtClean="0"/>
          </a:p>
          <a:p>
            <a:pPr algn="just"/>
            <a:r>
              <a:rPr lang="es-AR" sz="2000" dirty="0" smtClean="0"/>
              <a:t>Bonos o Títulos Públicos emitidos por el Estado Nacional, ON, ADR, etc. que se encuentran en carteras de inversión en el exterior,</a:t>
            </a:r>
            <a:r>
              <a:rPr lang="es-AR" sz="2000" dirty="0"/>
              <a:t> </a:t>
            </a:r>
            <a:r>
              <a:rPr lang="es-AR" sz="2000" dirty="0" smtClean="0"/>
              <a:t>son considerados bienes del país, ya que para determinar su ubicación debe observarse el lugar de radicación del ente emisor.</a:t>
            </a:r>
          </a:p>
          <a:p>
            <a:pPr algn="just"/>
            <a:r>
              <a:rPr lang="es-MX" sz="2000" dirty="0" smtClean="0"/>
              <a:t>Los </a:t>
            </a:r>
            <a:r>
              <a:rPr lang="es-MX" sz="2000" dirty="0" err="1" smtClean="0"/>
              <a:t>Cedear</a:t>
            </a:r>
            <a:r>
              <a:rPr lang="es-MX" sz="2000" dirty="0" smtClean="0"/>
              <a:t> son considerados de fuente extranjera, por más que se encuentren en una cartera de inversión del país.</a:t>
            </a:r>
            <a:endParaRPr lang="es-AR" sz="2000" dirty="0" smtClean="0"/>
          </a:p>
          <a:p>
            <a:pPr algn="just"/>
            <a:r>
              <a:rPr lang="es-MX" sz="2000" dirty="0" smtClean="0"/>
              <a:t>Participación societaria en el exterior: no debe </a:t>
            </a:r>
            <a:r>
              <a:rPr lang="es-MX" sz="2000" dirty="0" err="1" smtClean="0"/>
              <a:t>valuarse</a:t>
            </a:r>
            <a:r>
              <a:rPr lang="es-MX" sz="2000" dirty="0" smtClean="0"/>
              <a:t> el subyacente, toda vez que la ley menciona como activo financiero a la participación.</a:t>
            </a:r>
            <a:endParaRPr lang="es-AR" sz="2000" dirty="0" smtClean="0"/>
          </a:p>
          <a:p>
            <a:pPr algn="just"/>
            <a:r>
              <a:rPr lang="es-MX" sz="2000" dirty="0" smtClean="0"/>
              <a:t>Trust irrevocable: consideraciones.</a:t>
            </a:r>
            <a:endParaRPr lang="es-AR" altLang="es-AR" sz="2000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1382177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33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186193" y="1128145"/>
            <a:ext cx="6534472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Resolución General 4673 (BO 07/02/2020)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Pago a cuenta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Períodos Fiscales 2019 y 2020</a:t>
            </a:r>
          </a:p>
          <a:p>
            <a:pPr algn="just"/>
            <a:r>
              <a:rPr lang="es-AR" sz="2000" dirty="0" smtClean="0"/>
              <a:t>Sobre la base de los </a:t>
            </a:r>
            <a:r>
              <a:rPr lang="es-AR" sz="2000" dirty="0"/>
              <a:t>bienes en el exterior sujetos a impuesto en el período anterior, aplicando al “Total de bienes en </a:t>
            </a:r>
            <a:r>
              <a:rPr lang="es-AR" sz="2000" dirty="0" smtClean="0"/>
              <a:t>el exterior </a:t>
            </a:r>
            <a:r>
              <a:rPr lang="es-AR" sz="2000" dirty="0"/>
              <a:t>sujetos a impuesto” declarado en los períodos fiscales 2018 y </a:t>
            </a:r>
            <a:r>
              <a:rPr lang="es-AR" sz="2000" dirty="0" smtClean="0"/>
              <a:t>2019.</a:t>
            </a:r>
            <a:endParaRPr lang="es-AR" altLang="es-AR" sz="2000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  <p:graphicFrame>
        <p:nvGraphicFramePr>
          <p:cNvPr id="8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236043"/>
              </p:ext>
            </p:extLst>
          </p:nvPr>
        </p:nvGraphicFramePr>
        <p:xfrm>
          <a:off x="2496519" y="4526489"/>
          <a:ext cx="5975232" cy="188701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508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9817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0262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03576">
                <a:tc gridSpan="2">
                  <a:txBody>
                    <a:bodyPr/>
                    <a:lstStyle/>
                    <a:p>
                      <a:pPr algn="ct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Total de Bienes</a:t>
                      </a:r>
                      <a:r>
                        <a:rPr lang="es-AR" sz="1200" baseline="0" dirty="0" smtClean="0">
                          <a:latin typeface="Arial" pitchFamily="34" charset="0"/>
                          <a:cs typeface="Arial" pitchFamily="34" charset="0"/>
                        </a:rPr>
                        <a:t> Sujetos a impuesto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El </a:t>
                      </a:r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pago a cuenta se determinará sobre aplicando sobre el</a:t>
                      </a:r>
                      <a:r>
                        <a:rPr lang="es-AR" sz="1200" baseline="0" dirty="0" smtClean="0">
                          <a:latin typeface="Arial" pitchFamily="34" charset="0"/>
                          <a:cs typeface="Arial" pitchFamily="34" charset="0"/>
                        </a:rPr>
                        <a:t> “Total de Bienes en el exterior sujeto a impuesto” el %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2861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Más de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Hasta $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5418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3.000.000,</a:t>
                      </a:r>
                      <a:r>
                        <a:rPr lang="es-AR" sz="1200" baseline="0" dirty="0">
                          <a:latin typeface="Arial" pitchFamily="34" charset="0"/>
                          <a:cs typeface="Arial" pitchFamily="34" charset="0"/>
                        </a:rPr>
                        <a:t> inclusive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0.10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5418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3.000.000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6.500.000, inclusive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0,22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5418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6.500.000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18.000.000, inclusive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0.40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2146"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18.000.000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>
                          <a:latin typeface="Arial" pitchFamily="34" charset="0"/>
                          <a:cs typeface="Arial" pitchFamily="34" charset="0"/>
                        </a:rPr>
                        <a:t>En adelante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0.50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278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34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312876" y="1395237"/>
            <a:ext cx="6534472" cy="4462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Resolución General 4673 (BO 07/02/2020)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Pago a cuenta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Períodos Fiscales 2019 y 2020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endParaRPr lang="es-AR" sz="2000" dirty="0" smtClean="0">
              <a:cs typeface="Arial" panose="020B0604020202020204" pitchFamily="34" charset="0"/>
            </a:endParaRPr>
          </a:p>
          <a:p>
            <a:r>
              <a:rPr lang="es-AR" sz="2000" dirty="0" smtClean="0">
                <a:cs typeface="Arial" panose="020B0604020202020204" pitchFamily="34" charset="0"/>
              </a:rPr>
              <a:t>El </a:t>
            </a:r>
            <a:r>
              <a:rPr lang="es-AR" sz="2000" dirty="0">
                <a:cs typeface="Arial" panose="020B0604020202020204" pitchFamily="34" charset="0"/>
              </a:rPr>
              <a:t>pago a cuenta correspondiente a cada período fiscal deberá ingresarse en las fechas que </a:t>
            </a:r>
            <a:r>
              <a:rPr lang="es-AR" sz="2000" dirty="0" smtClean="0">
                <a:cs typeface="Arial" panose="020B0604020202020204" pitchFamily="34" charset="0"/>
              </a:rPr>
              <a:t>seguidamente se </a:t>
            </a:r>
            <a:r>
              <a:rPr lang="es-AR" sz="2000" dirty="0">
                <a:cs typeface="Arial" panose="020B0604020202020204" pitchFamily="34" charset="0"/>
              </a:rPr>
              <a:t>indican</a:t>
            </a:r>
            <a:r>
              <a:rPr lang="es-AR" sz="2000" dirty="0" smtClean="0">
                <a:cs typeface="Arial" panose="020B0604020202020204" pitchFamily="34" charset="0"/>
              </a:rPr>
              <a:t>:</a:t>
            </a:r>
          </a:p>
          <a:p>
            <a:endParaRPr lang="es-AR" sz="1000" dirty="0"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s-AR" sz="2000" dirty="0">
                <a:cs typeface="Arial" panose="020B0604020202020204" pitchFamily="34" charset="0"/>
              </a:rPr>
              <a:t>a) Período fiscal 2019: a partir del </a:t>
            </a:r>
            <a:r>
              <a:rPr lang="es-AR" sz="2000" dirty="0" smtClean="0">
                <a:cs typeface="Arial" panose="020B0604020202020204" pitchFamily="34" charset="0"/>
              </a:rPr>
              <a:t>04/03/2020 </a:t>
            </a:r>
            <a:r>
              <a:rPr lang="es-AR" sz="2000" dirty="0">
                <a:cs typeface="Arial" panose="020B0604020202020204" pitchFamily="34" charset="0"/>
              </a:rPr>
              <a:t>y hasta el </a:t>
            </a:r>
            <a:r>
              <a:rPr lang="es-AR" sz="2000" dirty="0" smtClean="0">
                <a:cs typeface="Arial" panose="020B0604020202020204" pitchFamily="34" charset="0"/>
              </a:rPr>
              <a:t>01/04/2020</a:t>
            </a:r>
            <a:r>
              <a:rPr lang="es-AR" sz="2000" dirty="0">
                <a:cs typeface="Arial" panose="020B0604020202020204" pitchFamily="34" charset="0"/>
              </a:rPr>
              <a:t>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s-AR" sz="2000" dirty="0">
                <a:cs typeface="Arial" panose="020B0604020202020204" pitchFamily="34" charset="0"/>
              </a:rPr>
              <a:t>b) Período fiscal 2020: a partir del </a:t>
            </a:r>
            <a:r>
              <a:rPr lang="es-AR" sz="2000" dirty="0" smtClean="0">
                <a:cs typeface="Arial" panose="020B0604020202020204" pitchFamily="34" charset="0"/>
              </a:rPr>
              <a:t>01/02/2021 </a:t>
            </a:r>
            <a:r>
              <a:rPr lang="es-AR" sz="2000" dirty="0">
                <a:cs typeface="Arial" panose="020B0604020202020204" pitchFamily="34" charset="0"/>
              </a:rPr>
              <a:t>y hasta el </a:t>
            </a:r>
            <a:r>
              <a:rPr lang="es-AR" sz="2000" dirty="0" smtClean="0">
                <a:cs typeface="Arial" panose="020B0604020202020204" pitchFamily="34" charset="0"/>
              </a:rPr>
              <a:t>05/04/2021.</a:t>
            </a:r>
            <a:endParaRPr lang="es-AR" altLang="es-AR" sz="2000" b="1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34595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35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123728" y="1395237"/>
            <a:ext cx="6840760" cy="3847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Resolución General 4673 (BO 07/02/2020)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Pago a cuenta</a:t>
            </a: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Períodos Fiscales 2019 y 2020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endParaRPr lang="es-AR" sz="2000" dirty="0" smtClean="0">
              <a:cs typeface="Arial" panose="020B0604020202020204" pitchFamily="34" charset="0"/>
            </a:endParaRPr>
          </a:p>
          <a:p>
            <a:r>
              <a:rPr lang="es-AR" sz="2000" dirty="0" smtClean="0">
                <a:cs typeface="Arial" panose="020B0604020202020204" pitchFamily="34" charset="0"/>
              </a:rPr>
              <a:t>Eximición del ingreso del pago a cuenta</a:t>
            </a:r>
          </a:p>
          <a:p>
            <a:endParaRPr lang="es-AR" sz="1000" dirty="0"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s-AR" sz="2000" dirty="0" smtClean="0">
                <a:cs typeface="Arial" panose="020B0604020202020204" pitchFamily="34" charset="0"/>
              </a:rPr>
              <a:t>Cuando se hubiere ejercido la opción de repatriación</a:t>
            </a:r>
            <a:endParaRPr lang="es-AR" sz="2000" dirty="0">
              <a:cs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s-AR" sz="2000" dirty="0" smtClean="0">
                <a:cs typeface="Arial" panose="020B0604020202020204" pitchFamily="34" charset="0"/>
              </a:rPr>
              <a:t>Declaren que no son titulares de bienes sujetos a impuesto en el exterior al cierre de los ejercicios 2019 o 2020, según se trate.</a:t>
            </a:r>
            <a:endParaRPr lang="es-AR" altLang="es-AR" sz="2000" b="1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3725991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36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069976" y="1052736"/>
            <a:ext cx="6822504" cy="557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Comunicación BCRA “A” 6893</a:t>
            </a:r>
          </a:p>
          <a:p>
            <a:pPr marL="0" lvl="1" indent="0">
              <a:spcBef>
                <a:spcPct val="50000"/>
              </a:spcBef>
              <a:spcAft>
                <a:spcPts val="600"/>
              </a:spcAft>
              <a:buNone/>
            </a:pPr>
            <a:r>
              <a:rPr lang="es-MX" sz="2000" b="1" dirty="0" smtClean="0"/>
              <a:t>Caja </a:t>
            </a:r>
            <a:r>
              <a:rPr lang="es-MX" sz="2000" b="1" dirty="0"/>
              <a:t>de ahorros repatriación de </a:t>
            </a:r>
            <a:r>
              <a:rPr lang="es-MX" sz="2000" b="1" dirty="0" smtClean="0"/>
              <a:t>fondos</a:t>
            </a:r>
            <a:endParaRPr lang="es-MX" sz="800" b="1" dirty="0" smtClean="0"/>
          </a:p>
          <a:p>
            <a:pPr marL="342900" lvl="1" indent="-34290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1700" dirty="0" smtClean="0">
                <a:cs typeface="Arial" panose="020B0604020202020204" pitchFamily="34" charset="0"/>
              </a:rPr>
              <a:t>Cuentas a </a:t>
            </a:r>
            <a:r>
              <a:rPr lang="es-MX" sz="1700" dirty="0">
                <a:cs typeface="Arial" panose="020B0604020202020204" pitchFamily="34" charset="0"/>
              </a:rPr>
              <a:t>nombre y a la orden exclusivamente del </a:t>
            </a:r>
            <a:r>
              <a:rPr lang="es-MX" sz="1700" dirty="0" smtClean="0">
                <a:cs typeface="Arial" panose="020B0604020202020204" pitchFamily="34" charset="0"/>
              </a:rPr>
              <a:t>declarante, </a:t>
            </a:r>
            <a:r>
              <a:rPr lang="es-MX" sz="1700" dirty="0"/>
              <a:t>manteniéndose en la moneda extranjera en la que se efectivice la repatriación de los fondos</a:t>
            </a:r>
            <a:r>
              <a:rPr lang="es-MX" sz="1700" dirty="0" smtClean="0"/>
              <a:t>.</a:t>
            </a:r>
          </a:p>
          <a:p>
            <a:pPr marL="342900" lvl="1" indent="-34290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AR" sz="1700" dirty="0" smtClean="0"/>
              <a:t>Las </a:t>
            </a:r>
            <a:r>
              <a:rPr lang="es-AR" sz="1700" dirty="0"/>
              <a:t>acreditaciones</a:t>
            </a:r>
            <a:r>
              <a:rPr lang="es-MX" sz="1700" dirty="0" smtClean="0"/>
              <a:t> </a:t>
            </a:r>
            <a:r>
              <a:rPr lang="es-MX" sz="1700" dirty="0"/>
              <a:t>deberán provenir únicamente de transferencias del exterior cuyo </a:t>
            </a:r>
            <a:r>
              <a:rPr lang="es-MX" sz="1700" dirty="0" err="1"/>
              <a:t>originante</a:t>
            </a:r>
            <a:r>
              <a:rPr lang="es-MX" sz="1700" dirty="0"/>
              <a:t> y destinatario sea titular de la cuenta y declarante de la repatriación</a:t>
            </a:r>
            <a:r>
              <a:rPr lang="es-MX" sz="1700" dirty="0" smtClean="0"/>
              <a:t>.</a:t>
            </a:r>
          </a:p>
          <a:p>
            <a:pPr marL="342900" lvl="1" indent="-34290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1700" dirty="0"/>
              <a:t>Los montos provenientes de acreditaciones en esas cajas de ahorro podrán ser aplicados a la constitución de depósitos a plazo fijo, en la moneda extranjera de que se trate esa acreditación y cuyo titular debe ser el titular de la mencionada caja de ahorro.</a:t>
            </a:r>
            <a:endParaRPr lang="es-MX" sz="1700" dirty="0" smtClean="0"/>
          </a:p>
          <a:p>
            <a:pPr marL="342900" lvl="1" indent="-34290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1700" dirty="0"/>
              <a:t>Las entidades financieras deberán informar a la </a:t>
            </a:r>
            <a:r>
              <a:rPr lang="es-MX" sz="1700" dirty="0" smtClean="0"/>
              <a:t>AFIP </a:t>
            </a:r>
            <a:r>
              <a:rPr lang="es-MX" sz="1700" dirty="0"/>
              <a:t>los débitos que se efectúen en esas </a:t>
            </a:r>
            <a:r>
              <a:rPr lang="es-MX" sz="1700" dirty="0" smtClean="0"/>
              <a:t>cuentas.</a:t>
            </a:r>
          </a:p>
          <a:p>
            <a:pPr marL="342900" lvl="1" indent="-342900" algn="just">
              <a:spcBef>
                <a:spcPct val="50000"/>
              </a:spcBef>
              <a:buFont typeface="Arial" pitchFamily="34" charset="0"/>
              <a:buChar char="•"/>
            </a:pPr>
            <a:r>
              <a:rPr lang="es-MX" sz="1700" dirty="0" smtClean="0"/>
              <a:t>Serán </a:t>
            </a:r>
            <a:r>
              <a:rPr lang="es-MX" sz="1700" dirty="0"/>
              <a:t>de aplicación las disposiciones establecidas para los depósitos en caja de ahorros</a:t>
            </a:r>
            <a:r>
              <a:rPr lang="es-MX" sz="1700" dirty="0" smtClean="0"/>
              <a:t>.</a:t>
            </a:r>
            <a:endParaRPr lang="es-MX" sz="1700" dirty="0"/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2314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37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312876" y="1395237"/>
            <a:ext cx="6534472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Comunicación BCRA “B” 11952</a:t>
            </a:r>
          </a:p>
          <a:p>
            <a:pPr>
              <a:spcBef>
                <a:spcPct val="50000"/>
              </a:spcBef>
              <a:buFontTx/>
              <a:buNone/>
            </a:pPr>
            <a:endParaRPr lang="es-MX" altLang="es-AR" sz="1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just">
              <a:spcBef>
                <a:spcPct val="50000"/>
              </a:spcBef>
            </a:pPr>
            <a:r>
              <a:rPr lang="es-AR" sz="1700" dirty="0" smtClean="0"/>
              <a:t>Cuando </a:t>
            </a:r>
            <a:r>
              <a:rPr lang="es-AR" sz="1700" dirty="0"/>
              <a:t>se reciban </a:t>
            </a:r>
            <a:r>
              <a:rPr lang="es-AR" sz="1700" dirty="0" smtClean="0"/>
              <a:t>acreditaciones </a:t>
            </a:r>
            <a:r>
              <a:rPr lang="es-MX" sz="1700" dirty="0"/>
              <a:t>que provengan de transferencias del exterior cuyo </a:t>
            </a:r>
            <a:r>
              <a:rPr lang="es-MX" sz="1700" dirty="0" err="1"/>
              <a:t>originante</a:t>
            </a:r>
            <a:r>
              <a:rPr lang="es-MX" sz="1700" dirty="0"/>
              <a:t> sea una persona jurídica, el titular de la cuenta de destino </a:t>
            </a:r>
            <a:r>
              <a:rPr lang="es-MX" sz="1700" dirty="0" smtClean="0"/>
              <a:t>debe ser </a:t>
            </a:r>
            <a:r>
              <a:rPr lang="es-MX" sz="1700" dirty="0"/>
              <a:t>una persona humana con participación en el capital de la citada persona jurídica</a:t>
            </a:r>
            <a:r>
              <a:rPr lang="es-MX" sz="1700" dirty="0" smtClean="0"/>
              <a:t>.</a:t>
            </a:r>
          </a:p>
          <a:p>
            <a:pPr algn="just">
              <a:spcBef>
                <a:spcPct val="50000"/>
              </a:spcBef>
            </a:pPr>
            <a:r>
              <a:rPr lang="es-MX" sz="1700" dirty="0" smtClean="0"/>
              <a:t>En </a:t>
            </a:r>
            <a:r>
              <a:rPr lang="es-MX" sz="1700" dirty="0"/>
              <a:t>el caso de activos financieros repatriados del exterior en el marco de la Ley </a:t>
            </a:r>
            <a:r>
              <a:rPr lang="es-MX" sz="1700" dirty="0" smtClean="0"/>
              <a:t>27.541 con </a:t>
            </a:r>
            <a:r>
              <a:rPr lang="es-MX" sz="1700" dirty="0"/>
              <a:t>anterioridad a la vigencia de la Comunicación “A” 6893, que hayan sido depositados en cajas de ahorros en moneda extranjera –y eventualmente aplicados a la constitución o renovación de plazos fijos–, las entidades financieras deberán –a solicitud del declarante– considerarlo encuadrado en el citado marco, abrirle la “Caja de ahorros repatriación de fondos - Bienes Personales Ley 27.541” y trasladarle allí los fondos pertinentes</a:t>
            </a:r>
            <a:r>
              <a:rPr lang="es-MX" sz="1700" dirty="0" smtClean="0"/>
              <a:t>.</a:t>
            </a:r>
            <a:endParaRPr lang="es-AR" altLang="es-AR" sz="17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403159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38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447227" y="1772816"/>
            <a:ext cx="6534472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s-AR" altLang="es-AR" sz="2400" b="1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Preguntas de los asistentes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endParaRPr lang="es-AR" altLang="es-AR" sz="2400" b="1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! Muchas Gracias !</a:t>
            </a:r>
            <a:endParaRPr lang="es-AR" sz="2000" dirty="0" smtClean="0"/>
          </a:p>
          <a:p>
            <a:pPr algn="ctr"/>
            <a:endParaRPr lang="es-AR" altLang="es-AR" sz="2000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690127" y="6529747"/>
            <a:ext cx="60486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353447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4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286000" y="1484784"/>
            <a:ext cx="6534471" cy="4832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27.480 (BO 21/12/2018)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Valuación de Bienes Inmuebles en el país</a:t>
            </a:r>
            <a:endParaRPr lang="es-AR" altLang="es-AR" sz="22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82550" indent="0" algn="just">
              <a:spcBef>
                <a:spcPct val="50000"/>
              </a:spcBef>
              <a:buNone/>
            </a:pPr>
            <a:r>
              <a:rPr lang="es-AR" altLang="es-AR" sz="20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Modificaciones vigentes desde el período fiscal 2018 para el inciso a) del artículo 22 de la Ley 23.966:</a:t>
            </a:r>
          </a:p>
          <a:p>
            <a:pPr lvl="1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Valor Fiscal: deberá ser determinado en de conformidad con el procedimiento y la metodología que a tal fin establezca el </a:t>
            </a:r>
            <a:r>
              <a:rPr lang="es-AR" altLang="es-AR" sz="1800" b="1" dirty="0" smtClean="0">
                <a:solidFill>
                  <a:srgbClr val="771F32"/>
                </a:solidFill>
                <a:ea typeface="Cambria" panose="02040503050406030204" pitchFamily="18" charset="0"/>
                <a:cs typeface="Arial" panose="020B0604020202020204" pitchFamily="34" charset="0"/>
              </a:rPr>
              <a:t>organismo federal </a:t>
            </a:r>
            <a:r>
              <a:rPr lang="es-AR" altLang="es-AR" sz="1400" dirty="0" smtClean="0">
                <a:ea typeface="Cambria" panose="02040503050406030204" pitchFamily="18" charset="0"/>
                <a:cs typeface="Arial" panose="020B0604020202020204" pitchFamily="34" charset="0"/>
              </a:rPr>
              <a:t>(*) </a:t>
            </a: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constituido  a esos efectos. (Art. 2 – Ley 27.480)</a:t>
            </a:r>
          </a:p>
          <a:p>
            <a:pPr lvl="1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Hasta que ello ocurra, el valor a computar para cada uno de los inmuebles no podrá ser inferior al de la base imponible o valuación fiscal vigente al 31/12/2017, el que se actualizará teniendo en cuenta la variación del IPC operada entre esa fecha y el 31/12 del ejercicio fiscal que se trate.  (Art. 5 – Ley 27.480)</a:t>
            </a:r>
            <a:endParaRPr lang="es-AR" altLang="es-AR" sz="1800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131840" y="6478602"/>
            <a:ext cx="36146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AR" sz="1200" dirty="0" smtClean="0"/>
              <a:t>(*) Inciso p) del punto II del Anexo de la ley 27.429</a:t>
            </a:r>
            <a:endParaRPr lang="es-AR" sz="1200" dirty="0"/>
          </a:p>
        </p:txBody>
      </p:sp>
    </p:spTree>
    <p:extLst>
      <p:ext uri="{BB962C8B-B14F-4D97-AF65-F5344CB8AC3E}">
        <p14:creationId xmlns:p14="http://schemas.microsoft.com/office/powerpoint/2010/main" val="346697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5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286000" y="1484784"/>
            <a:ext cx="6534471" cy="420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27.480 (BO 21/12/2018)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Inmuebles Rurales</a:t>
            </a:r>
            <a:endParaRPr lang="es-AR" altLang="es-AR" sz="22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lvl="1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Exención a partir del período fiscal 2019 y siguientes (modifica artículo 21 inciso f) de la ley 23.966)</a:t>
            </a:r>
          </a:p>
          <a:p>
            <a:pPr lvl="1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Estarán </a:t>
            </a:r>
            <a:r>
              <a:rPr lang="es-AR" altLang="es-AR" sz="1800" b="1" u="sng" dirty="0" smtClean="0">
                <a:ea typeface="Cambria" panose="02040503050406030204" pitchFamily="18" charset="0"/>
                <a:cs typeface="Arial" panose="020B0604020202020204" pitchFamily="34" charset="0"/>
              </a:rPr>
              <a:t>exentos del impuesto</a:t>
            </a: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: los inmuebles rurales cuyos titulares sean personas humanas y sucesiones indivisas, </a:t>
            </a:r>
            <a:r>
              <a:rPr lang="es-AR" altLang="es-AR" sz="18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cualquiera sea su destino o afectación</a:t>
            </a: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. (Art. 1 – Ley 27.480)</a:t>
            </a:r>
          </a:p>
          <a:p>
            <a:pPr lvl="1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Anteriormente la exención se limitaba a los inmuebles rurales alcanzados por el IGMP. Este impuesto se derogó para los ejercicios fiscales iniciados a partir del 01/01/2019.</a:t>
            </a:r>
            <a:endParaRPr lang="es-AR" altLang="es-AR" sz="1800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5953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6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286000" y="1484784"/>
            <a:ext cx="6434665" cy="3231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27.480 (BO 21/12/2018)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Inmueble casa-habitación</a:t>
            </a:r>
            <a:endParaRPr lang="es-AR" altLang="es-AR" sz="22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lvl="1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De tratarse de </a:t>
            </a:r>
            <a:r>
              <a:rPr lang="es-AR" altLang="es-AR" sz="1800" b="1" u="sng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inmuebles destinados a casa-habitación</a:t>
            </a:r>
            <a:r>
              <a:rPr lang="es-AR" altLang="es-AR" sz="18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del contribuyente o del causante, en el caso de las sucesiones indivisas, no estarán alcanzados por el impuesto cuando su valor determinado  de acuerdo con las normas de esta ley resulten iguales o inferiores a $ 18.000.000.</a:t>
            </a:r>
          </a:p>
          <a:p>
            <a:pPr lvl="1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MX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Caso especial: condóminos.</a:t>
            </a:r>
            <a:endParaRPr lang="es-AR" altLang="es-AR" sz="1800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65681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7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286000" y="1484784"/>
            <a:ext cx="6534471" cy="5170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27.480 (BO 21/12/2018)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Nuevo Mínimo No Imponible 2019 </a:t>
            </a:r>
          </a:p>
          <a:p>
            <a:pPr lvl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Modifica el artículo 24 de la ley.</a:t>
            </a:r>
          </a:p>
          <a:p>
            <a:pPr lvl="1" algn="just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No estarán alcanzados por el impuesto los bienes gravados (excepto art. 25.1) pertenecientes a los sujetos del artículo 17 a)</a:t>
            </a:r>
            <a:r>
              <a:rPr lang="es-AR" altLang="es-AR" sz="11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s-AR" altLang="es-AR" sz="1100" dirty="0" smtClean="0">
                <a:solidFill>
                  <a:srgbClr val="FF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(*)</a:t>
            </a:r>
            <a:r>
              <a:rPr lang="es-AR" altLang="es-AR" sz="1100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s-AR" altLang="es-AR" sz="1100" dirty="0" smtClean="0"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s-AR" altLang="es-AR" sz="1800" dirty="0" smtClean="0">
                <a:ea typeface="Cambria" panose="02040503050406030204" pitchFamily="18" charset="0"/>
                <a:cs typeface="Arial" panose="020B0604020202020204" pitchFamily="34" charset="0"/>
              </a:rPr>
              <a:t>cuando su valor en conjunto determinado de acuerdo con las normas de esta Ley resulten iguales o inferiores a $ 2.000.000.  </a:t>
            </a:r>
          </a:p>
          <a:p>
            <a:pPr lvl="1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s-AR" altLang="es-AR" sz="1800" dirty="0" smtClean="0">
                <a:ea typeface="Cambria" panose="02040503050406030204" pitchFamily="18" charset="0"/>
                <a:cs typeface="Arial" panose="020B0604020202020204" pitchFamily="34" charset="0"/>
              </a:rPr>
              <a:t>De acuerdo a lo establecido en el artículo 25 de la ley, el impuesto a ingresar se calcula sobre el monto de los bienes que excedan dicho importe.</a:t>
            </a:r>
            <a:endParaRPr lang="es-AR" altLang="es-AR" sz="1800" dirty="0"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63538" lvl="1" indent="0" algn="just" eaLnBrk="1" hangingPunct="1">
              <a:spcBef>
                <a:spcPct val="50000"/>
              </a:spcBef>
              <a:buNone/>
            </a:pPr>
            <a:endParaRPr lang="es-AR" altLang="es-AR" sz="1800" dirty="0" smtClean="0"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lvl="1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es-AR" altLang="es-AR" sz="1800" dirty="0" smtClean="0"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lvl="1" algn="just" eaLnBrk="1" hangingPunct="1">
              <a:spcBef>
                <a:spcPct val="50000"/>
              </a:spcBef>
              <a:buFont typeface="Arial" panose="020B0604020202020204" pitchFamily="34" charset="0"/>
              <a:buChar char="•"/>
            </a:pPr>
            <a:endParaRPr lang="es-AR" altLang="es-AR" sz="1800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555776" y="5733256"/>
            <a:ext cx="60486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1400" dirty="0" smtClean="0"/>
              <a:t>(*)  Art. 17 a): las personas físicas domiciliadas en el país y las sucesiones indivisas radicadas en el mismo, por los bienes situados en el país y en el exterior.</a:t>
            </a:r>
            <a:endParaRPr lang="es-AR" sz="1400" dirty="0"/>
          </a:p>
        </p:txBody>
      </p:sp>
    </p:spTree>
    <p:extLst>
      <p:ext uri="{BB962C8B-B14F-4D97-AF65-F5344CB8AC3E}">
        <p14:creationId xmlns:p14="http://schemas.microsoft.com/office/powerpoint/2010/main" val="399991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8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1984020" y="1265545"/>
            <a:ext cx="695147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27.480 (BO 21/12/2018)</a:t>
            </a:r>
            <a:endParaRPr lang="es-AR" altLang="es-AR" sz="24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Escala progresiva (sin aplicación) </a:t>
            </a:r>
            <a:endParaRPr lang="es-AR" altLang="es-AR" sz="2200" b="1" dirty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  <p:graphicFrame>
        <p:nvGraphicFramePr>
          <p:cNvPr id="8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7936473"/>
              </p:ext>
            </p:extLst>
          </p:nvPr>
        </p:nvGraphicFramePr>
        <p:xfrm>
          <a:off x="2375817" y="2411121"/>
          <a:ext cx="6096000" cy="21132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Valor total de bienes que excedan el MNI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endParaRPr lang="es-AR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Pagarán $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s-AR" sz="1200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Más el %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Sobre el excedente de $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Más de $</a:t>
                      </a:r>
                      <a:endParaRPr lang="es-AR" sz="1200" b="1" kern="1200" dirty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es-AR" sz="1200" b="1" kern="1200" dirty="0" smtClean="0">
                          <a:solidFill>
                            <a:schemeClr val="lt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Hasta $</a:t>
                      </a:r>
                      <a:endParaRPr lang="es-AR" sz="1200" b="1" kern="1200" dirty="0">
                        <a:solidFill>
                          <a:schemeClr val="lt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A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3.000.000,</a:t>
                      </a:r>
                      <a:r>
                        <a:rPr lang="es-AR" sz="1200" baseline="0" dirty="0" smtClean="0">
                          <a:latin typeface="Arial" pitchFamily="34" charset="0"/>
                          <a:cs typeface="Arial" pitchFamily="34" charset="0"/>
                        </a:rPr>
                        <a:t> inclusive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0,25%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3.000.000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18.000.000, inclusive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7.500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0,50%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3.000.000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18.000.000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En adelante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82.500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0,75%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s-AR" sz="1200" dirty="0" smtClean="0">
                          <a:latin typeface="Arial" pitchFamily="34" charset="0"/>
                          <a:cs typeface="Arial" pitchFamily="34" charset="0"/>
                        </a:rPr>
                        <a:t>18.000.000</a:t>
                      </a:r>
                      <a:endParaRPr lang="es-AR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0" name="CuadroTexto 9"/>
          <p:cNvSpPr txBox="1"/>
          <p:nvPr/>
        </p:nvSpPr>
        <p:spPr>
          <a:xfrm>
            <a:off x="2561467" y="4901591"/>
            <a:ext cx="579658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b="1" dirty="0" smtClean="0">
                <a:solidFill>
                  <a:schemeClr val="accent3"/>
                </a:solidFill>
              </a:rPr>
              <a:t>Esta escala fue modificada con efecto a partir del período fiscal 2019 por la Ley 27.541.</a:t>
            </a:r>
          </a:p>
          <a:p>
            <a:pPr algn="ctr"/>
            <a:endParaRPr lang="es-AR" b="1" dirty="0">
              <a:solidFill>
                <a:schemeClr val="accent3"/>
              </a:solidFill>
            </a:endParaRPr>
          </a:p>
          <a:p>
            <a:pPr algn="ctr"/>
            <a:r>
              <a:rPr lang="es-A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Resultó de aplicación únicamente para el </a:t>
            </a:r>
            <a:r>
              <a:rPr lang="es-AR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recálculo</a:t>
            </a:r>
            <a:r>
              <a:rPr lang="es-AR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de los anticipos 2019.</a:t>
            </a:r>
            <a:endParaRPr lang="es-A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657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9</a:t>
            </a:fld>
            <a:endParaRPr lang="es-AR"/>
          </a:p>
        </p:txBody>
      </p:sp>
      <p:sp>
        <p:nvSpPr>
          <p:cNvPr id="3" name="1 Rectángulo"/>
          <p:cNvSpPr>
            <a:spLocks noChangeArrowheads="1"/>
          </p:cNvSpPr>
          <p:nvPr/>
        </p:nvSpPr>
        <p:spPr bwMode="auto">
          <a:xfrm>
            <a:off x="2205301" y="1184558"/>
            <a:ext cx="6534471" cy="420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23888" indent="-2603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endParaRPr lang="es-AR" altLang="es-AR" sz="2400" b="1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>
              <a:spcBef>
                <a:spcPct val="50000"/>
              </a:spcBef>
              <a:buFontTx/>
              <a:buNone/>
            </a:pPr>
            <a:r>
              <a:rPr lang="es-AR" altLang="es-AR" sz="2400" b="1" dirty="0" smtClean="0">
                <a:solidFill>
                  <a:srgbClr val="8F253C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Reforma Ley 27.541 (BO 23/12/2019)</a:t>
            </a:r>
          </a:p>
          <a:p>
            <a:pPr algn="ctr">
              <a:spcBef>
                <a:spcPct val="50000"/>
              </a:spcBef>
              <a:buFontTx/>
              <a:buNone/>
            </a:pPr>
            <a:endParaRPr lang="es-AR" altLang="es-AR" sz="1000" b="1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algn="ctr">
              <a:spcBef>
                <a:spcPct val="50000"/>
              </a:spcBef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Nueva escala progresiva</a:t>
            </a:r>
          </a:p>
          <a:p>
            <a:pPr algn="ctr">
              <a:spcBef>
                <a:spcPct val="50000"/>
              </a:spcBef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Alícuotas diferenciales para bienes en el exterior</a:t>
            </a:r>
          </a:p>
          <a:p>
            <a:pPr algn="ctr">
              <a:spcBef>
                <a:spcPct val="50000"/>
              </a:spcBef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Repatriación de activos financieros</a:t>
            </a:r>
          </a:p>
          <a:p>
            <a:pPr algn="ctr">
              <a:spcBef>
                <a:spcPct val="50000"/>
              </a:spcBef>
            </a:pPr>
            <a:r>
              <a:rPr lang="es-AR" altLang="es-AR" sz="2400" b="1" dirty="0" smtClean="0">
                <a:solidFill>
                  <a:srgbClr val="000000"/>
                </a:solidFill>
                <a:ea typeface="Cambria" panose="02040503050406030204" pitchFamily="18" charset="0"/>
                <a:cs typeface="Arial" panose="020B0604020202020204" pitchFamily="34" charset="0"/>
              </a:rPr>
              <a:t>Introducción del criterio de “residencia” en reemplazo del criterio de “domicilio”</a:t>
            </a:r>
            <a:endParaRPr lang="es-AR" altLang="es-AR" sz="2000" dirty="0" smtClean="0">
              <a:solidFill>
                <a:srgbClr val="000000"/>
              </a:solidFill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xmlns="" id="{78867DBF-8C0E-4842-ACAB-A430FD9180AB}"/>
              </a:ext>
            </a:extLst>
          </p:cNvPr>
          <p:cNvSpPr txBox="1"/>
          <p:nvPr/>
        </p:nvSpPr>
        <p:spPr>
          <a:xfrm>
            <a:off x="3923928" y="476672"/>
            <a:ext cx="479673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2000" b="1" dirty="0" smtClean="0">
                <a:solidFill>
                  <a:srgbClr val="8C8F90"/>
                </a:solidFill>
                <a:latin typeface="Arial"/>
                <a:cs typeface="Arial"/>
              </a:rPr>
              <a:t>IMPUESTO SOBRE BIENES PERSONALES</a:t>
            </a:r>
            <a:endParaRPr lang="es-ES" sz="2000" b="1" dirty="0">
              <a:solidFill>
                <a:srgbClr val="8C8F9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1668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irador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1FBFA85FE7723479E0F283DFE2E3C08" ma:contentTypeVersion="9" ma:contentTypeDescription="Crear nuevo documento." ma:contentTypeScope="" ma:versionID="05644ce08b5c3206377111cd73c546af">
  <xsd:schema xmlns:xsd="http://www.w3.org/2001/XMLSchema" xmlns:xs="http://www.w3.org/2001/XMLSchema" xmlns:p="http://schemas.microsoft.com/office/2006/metadata/properties" xmlns:ns2="ec30b9d9-4362-484b-8b30-be2630269b67" targetNamespace="http://schemas.microsoft.com/office/2006/metadata/properties" ma:root="true" ma:fieldsID="1240a5843d110f5afdebc038894e4dc0" ns2:_="">
    <xsd:import namespace="ec30b9d9-4362-484b-8b30-be2630269b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30b9d9-4362-484b-8b30-be2630269b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D6D0FFE-3C2F-4D85-8C4D-30FC7735BD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92C4186-E866-40D5-8936-F3C6E14B08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c30b9d9-4362-484b-8b30-be2630269b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8D5F8C5-747D-48AA-9856-173DB8B71935}">
  <ds:schemaRefs>
    <ds:schemaRef ds:uri="http://www.w3.org/XML/1998/namespace"/>
    <ds:schemaRef ds:uri="http://schemas.openxmlformats.org/package/2006/metadata/core-properties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dcmitype/"/>
    <ds:schemaRef ds:uri="http://purl.org/dc/elements/1.1/"/>
    <ds:schemaRef ds:uri="http://schemas.microsoft.com/office/infopath/2007/PartnerControls"/>
    <ds:schemaRef ds:uri="ec30b9d9-4362-484b-8b30-be2630269b6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4507</TotalTime>
  <Words>4361</Words>
  <Application>Microsoft Office PowerPoint</Application>
  <PresentationFormat>Presentación en pantalla (4:3)</PresentationFormat>
  <Paragraphs>1177</Paragraphs>
  <Slides>38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39" baseType="lpstr">
      <vt:lpstr>Mirador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Windows XP Titan Ultimate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 Carlos</dc:creator>
  <cp:lastModifiedBy>Ana Karina Januszewski</cp:lastModifiedBy>
  <cp:revision>192</cp:revision>
  <cp:lastPrinted>2020-03-09T15:56:03Z</cp:lastPrinted>
  <dcterms:created xsi:type="dcterms:W3CDTF">2020-01-03T20:33:55Z</dcterms:created>
  <dcterms:modified xsi:type="dcterms:W3CDTF">2020-03-12T13:12:38Z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0x01010061FBFA85FE7723479E0F283DFE2E3C08</vt:lpwstr>
  </property>
</Properties>
</file>