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1" r:id="rId1"/>
  </p:sldMasterIdLst>
  <p:notesMasterIdLst>
    <p:notesMasterId r:id="rId25"/>
  </p:notesMasterIdLst>
  <p:sldIdLst>
    <p:sldId id="256" r:id="rId2"/>
    <p:sldId id="285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57" r:id="rId15"/>
    <p:sldId id="272" r:id="rId16"/>
    <p:sldId id="286" r:id="rId17"/>
    <p:sldId id="287" r:id="rId18"/>
    <p:sldId id="273" r:id="rId19"/>
    <p:sldId id="288" r:id="rId20"/>
    <p:sldId id="270" r:id="rId21"/>
    <p:sldId id="289" r:id="rId22"/>
    <p:sldId id="291" r:id="rId23"/>
    <p:sldId id="271" r:id="rId2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5" d="100"/>
          <a:sy n="85" d="100"/>
        </p:scale>
        <p:origin x="-82" y="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AD4F64-8C0A-40CD-A260-35DC094D9209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15ED351-F0BA-4E05-BE5A-50C83111AB7B}">
      <dgm:prSet phldrT="[Texto]"/>
      <dgm:spPr/>
      <dgm:t>
        <a:bodyPr/>
        <a:lstStyle/>
        <a:p>
          <a:r>
            <a:rPr lang="es-AR" dirty="0" smtClean="0"/>
            <a:t>Servicio Regímenes de Facturación y Registración</a:t>
          </a:r>
          <a:endParaRPr lang="es-ES" dirty="0"/>
        </a:p>
      </dgm:t>
    </dgm:pt>
    <dgm:pt modelId="{EE5F3FFC-DEB0-4F71-B5EA-4E1CCF76AD3C}" type="parTrans" cxnId="{79C38C9F-9B07-4787-ABF3-B48740B4329F}">
      <dgm:prSet/>
      <dgm:spPr/>
      <dgm:t>
        <a:bodyPr/>
        <a:lstStyle/>
        <a:p>
          <a:endParaRPr lang="es-ES"/>
        </a:p>
      </dgm:t>
    </dgm:pt>
    <dgm:pt modelId="{F28BB0F5-AE24-4AB3-A1F8-466710C7AF73}" type="sibTrans" cxnId="{79C38C9F-9B07-4787-ABF3-B48740B4329F}">
      <dgm:prSet/>
      <dgm:spPr/>
      <dgm:t>
        <a:bodyPr/>
        <a:lstStyle/>
        <a:p>
          <a:endParaRPr lang="es-ES"/>
        </a:p>
      </dgm:t>
    </dgm:pt>
    <dgm:pt modelId="{C1187099-7E14-404C-B4D4-3A2AF9385BC4}">
      <dgm:prSet phldrT="[Texto]" phldr="1"/>
      <dgm:spPr/>
      <dgm:t>
        <a:bodyPr/>
        <a:lstStyle/>
        <a:p>
          <a:endParaRPr lang="es-ES" dirty="0"/>
        </a:p>
      </dgm:t>
    </dgm:pt>
    <dgm:pt modelId="{F44B8C3D-450E-45F8-A9E8-CE953AD38983}" type="parTrans" cxnId="{44587733-3FEE-45A6-9D82-9BEDB544EB9F}">
      <dgm:prSet/>
      <dgm:spPr/>
      <dgm:t>
        <a:bodyPr/>
        <a:lstStyle/>
        <a:p>
          <a:endParaRPr lang="es-ES"/>
        </a:p>
      </dgm:t>
    </dgm:pt>
    <dgm:pt modelId="{89E5EE4E-4BB6-489A-9AF4-41A6207F0886}" type="sibTrans" cxnId="{44587733-3FEE-45A6-9D82-9BEDB544EB9F}">
      <dgm:prSet/>
      <dgm:spPr/>
      <dgm:t>
        <a:bodyPr/>
        <a:lstStyle/>
        <a:p>
          <a:endParaRPr lang="es-ES"/>
        </a:p>
      </dgm:t>
    </dgm:pt>
    <dgm:pt modelId="{1DE8C475-0A8F-454C-BBE7-567695D63E8C}">
      <dgm:prSet phldrT="[Texto]"/>
      <dgm:spPr/>
      <dgm:t>
        <a:bodyPr/>
        <a:lstStyle/>
        <a:p>
          <a:r>
            <a:rPr lang="es-AR" dirty="0" smtClean="0"/>
            <a:t>Opción habilitación de comprobantes</a:t>
          </a:r>
          <a:endParaRPr lang="es-ES" dirty="0"/>
        </a:p>
      </dgm:t>
    </dgm:pt>
    <dgm:pt modelId="{473FC12C-8AAA-482E-8A5A-3B00DF1885CA}" type="parTrans" cxnId="{522029AA-F1AB-4087-840F-402BA08E3A14}">
      <dgm:prSet/>
      <dgm:spPr/>
      <dgm:t>
        <a:bodyPr/>
        <a:lstStyle/>
        <a:p>
          <a:endParaRPr lang="es-ES"/>
        </a:p>
      </dgm:t>
    </dgm:pt>
    <dgm:pt modelId="{E1414FCA-5259-454E-B1FB-B9DE9AA979AB}" type="sibTrans" cxnId="{522029AA-F1AB-4087-840F-402BA08E3A14}">
      <dgm:prSet/>
      <dgm:spPr/>
      <dgm:t>
        <a:bodyPr/>
        <a:lstStyle/>
        <a:p>
          <a:endParaRPr lang="es-ES"/>
        </a:p>
      </dgm:t>
    </dgm:pt>
    <dgm:pt modelId="{EB3DFD1C-723C-4E44-93CE-D0C0EB01BDE9}">
      <dgm:prSet phldrT="[Texto]" phldr="1"/>
      <dgm:spPr/>
      <dgm:t>
        <a:bodyPr/>
        <a:lstStyle/>
        <a:p>
          <a:endParaRPr lang="es-ES"/>
        </a:p>
      </dgm:t>
    </dgm:pt>
    <dgm:pt modelId="{8F743885-BDD0-453C-9126-19CE9D16BE9C}" type="parTrans" cxnId="{3C6749C5-C3A6-4B55-AB76-8C3C6C9D2362}">
      <dgm:prSet/>
      <dgm:spPr/>
      <dgm:t>
        <a:bodyPr/>
        <a:lstStyle/>
        <a:p>
          <a:endParaRPr lang="es-ES"/>
        </a:p>
      </dgm:t>
    </dgm:pt>
    <dgm:pt modelId="{2EA2DE8E-6D8E-4FB6-B6F2-A2AC4D18F880}" type="sibTrans" cxnId="{3C6749C5-C3A6-4B55-AB76-8C3C6C9D2362}">
      <dgm:prSet/>
      <dgm:spPr/>
      <dgm:t>
        <a:bodyPr/>
        <a:lstStyle/>
        <a:p>
          <a:endParaRPr lang="es-ES"/>
        </a:p>
      </dgm:t>
    </dgm:pt>
    <dgm:pt modelId="{1036970F-B4CE-4748-9708-CA83A96AC9F3}" type="pres">
      <dgm:prSet presAssocID="{CBAD4F64-8C0A-40CD-A260-35DC094D920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5BA67AA-2B82-4F20-86EA-EEEA3858A8C2}" type="pres">
      <dgm:prSet presAssocID="{715ED351-F0BA-4E05-BE5A-50C83111AB7B}" presName="composite" presStyleCnt="0"/>
      <dgm:spPr/>
    </dgm:pt>
    <dgm:pt modelId="{430566F7-69D0-4D30-84C9-9AEF2BAD6F10}" type="pres">
      <dgm:prSet presAssocID="{715ED351-F0BA-4E05-BE5A-50C83111AB7B}" presName="bentUpArrow1" presStyleLbl="alignImgPlace1" presStyleIdx="0" presStyleCnt="1" custLinFactNeighborX="-31276" custLinFactNeighborY="-50912"/>
      <dgm:spPr/>
    </dgm:pt>
    <dgm:pt modelId="{D35906BE-401F-4421-B865-EE345D4EC193}" type="pres">
      <dgm:prSet presAssocID="{715ED351-F0BA-4E05-BE5A-50C83111AB7B}" presName="ParentText" presStyleLbl="node1" presStyleIdx="0" presStyleCnt="2" custScaleX="189214" custLinFactNeighborX="-2703" custLinFactNeighborY="-4147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1128858-D0E9-4523-9939-66A9AF2A8A3C}" type="pres">
      <dgm:prSet presAssocID="{715ED351-F0BA-4E05-BE5A-50C83111AB7B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0375C2-20C3-4466-B745-010D310BCB7F}" type="pres">
      <dgm:prSet presAssocID="{F28BB0F5-AE24-4AB3-A1F8-466710C7AF73}" presName="sibTrans" presStyleCnt="0"/>
      <dgm:spPr/>
    </dgm:pt>
    <dgm:pt modelId="{D1E81EC5-B35E-4D83-9EA8-B5732B7FBC6A}" type="pres">
      <dgm:prSet presAssocID="{1DE8C475-0A8F-454C-BBE7-567695D63E8C}" presName="composite" presStyleCnt="0"/>
      <dgm:spPr/>
    </dgm:pt>
    <dgm:pt modelId="{7C40A482-E728-4357-8848-3B5A6784FC0A}" type="pres">
      <dgm:prSet presAssocID="{1DE8C475-0A8F-454C-BBE7-567695D63E8C}" presName="ParentText" presStyleLbl="node1" presStyleIdx="1" presStyleCnt="2" custScaleX="275380" custLinFactNeighborX="-1965" custLinFactNeighborY="-2619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6797A85-9C19-448D-BB34-5CA0BD295593}" type="pres">
      <dgm:prSet presAssocID="{1DE8C475-0A8F-454C-BBE7-567695D63E8C}" presName="Final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4587733-3FEE-45A6-9D82-9BEDB544EB9F}" srcId="{715ED351-F0BA-4E05-BE5A-50C83111AB7B}" destId="{C1187099-7E14-404C-B4D4-3A2AF9385BC4}" srcOrd="0" destOrd="0" parTransId="{F44B8C3D-450E-45F8-A9E8-CE953AD38983}" sibTransId="{89E5EE4E-4BB6-489A-9AF4-41A6207F0886}"/>
    <dgm:cxn modelId="{C76CA8C1-7AA9-4B6C-9033-1C67558B8EF3}" type="presOf" srcId="{715ED351-F0BA-4E05-BE5A-50C83111AB7B}" destId="{D35906BE-401F-4421-B865-EE345D4EC193}" srcOrd="0" destOrd="0" presId="urn:microsoft.com/office/officeart/2005/8/layout/StepDownProcess"/>
    <dgm:cxn modelId="{0369A82B-A87D-4BC0-8045-B64BA2984A10}" type="presOf" srcId="{C1187099-7E14-404C-B4D4-3A2AF9385BC4}" destId="{E1128858-D0E9-4523-9939-66A9AF2A8A3C}" srcOrd="0" destOrd="0" presId="urn:microsoft.com/office/officeart/2005/8/layout/StepDownProcess"/>
    <dgm:cxn modelId="{651EB5C5-0A52-4716-8D78-CC8E6887AA76}" type="presOf" srcId="{1DE8C475-0A8F-454C-BBE7-567695D63E8C}" destId="{7C40A482-E728-4357-8848-3B5A6784FC0A}" srcOrd="0" destOrd="0" presId="urn:microsoft.com/office/officeart/2005/8/layout/StepDownProcess"/>
    <dgm:cxn modelId="{4F8664F4-3431-4CAB-9BEF-2900B2C62787}" type="presOf" srcId="{EB3DFD1C-723C-4E44-93CE-D0C0EB01BDE9}" destId="{56797A85-9C19-448D-BB34-5CA0BD295593}" srcOrd="0" destOrd="0" presId="urn:microsoft.com/office/officeart/2005/8/layout/StepDownProcess"/>
    <dgm:cxn modelId="{3C6749C5-C3A6-4B55-AB76-8C3C6C9D2362}" srcId="{1DE8C475-0A8F-454C-BBE7-567695D63E8C}" destId="{EB3DFD1C-723C-4E44-93CE-D0C0EB01BDE9}" srcOrd="0" destOrd="0" parTransId="{8F743885-BDD0-453C-9126-19CE9D16BE9C}" sibTransId="{2EA2DE8E-6D8E-4FB6-B6F2-A2AC4D18F880}"/>
    <dgm:cxn modelId="{500F63FD-B2E0-46F7-AF8A-9E5CAF67B912}" type="presOf" srcId="{CBAD4F64-8C0A-40CD-A260-35DC094D9209}" destId="{1036970F-B4CE-4748-9708-CA83A96AC9F3}" srcOrd="0" destOrd="0" presId="urn:microsoft.com/office/officeart/2005/8/layout/StepDownProcess"/>
    <dgm:cxn modelId="{79C38C9F-9B07-4787-ABF3-B48740B4329F}" srcId="{CBAD4F64-8C0A-40CD-A260-35DC094D9209}" destId="{715ED351-F0BA-4E05-BE5A-50C83111AB7B}" srcOrd="0" destOrd="0" parTransId="{EE5F3FFC-DEB0-4F71-B5EA-4E1CCF76AD3C}" sibTransId="{F28BB0F5-AE24-4AB3-A1F8-466710C7AF73}"/>
    <dgm:cxn modelId="{522029AA-F1AB-4087-840F-402BA08E3A14}" srcId="{CBAD4F64-8C0A-40CD-A260-35DC094D9209}" destId="{1DE8C475-0A8F-454C-BBE7-567695D63E8C}" srcOrd="1" destOrd="0" parTransId="{473FC12C-8AAA-482E-8A5A-3B00DF1885CA}" sibTransId="{E1414FCA-5259-454E-B1FB-B9DE9AA979AB}"/>
    <dgm:cxn modelId="{39D02C12-4715-4537-8F3A-F7599812AB05}" type="presParOf" srcId="{1036970F-B4CE-4748-9708-CA83A96AC9F3}" destId="{35BA67AA-2B82-4F20-86EA-EEEA3858A8C2}" srcOrd="0" destOrd="0" presId="urn:microsoft.com/office/officeart/2005/8/layout/StepDownProcess"/>
    <dgm:cxn modelId="{3CA604FD-845E-48FB-88E6-FFAD59256304}" type="presParOf" srcId="{35BA67AA-2B82-4F20-86EA-EEEA3858A8C2}" destId="{430566F7-69D0-4D30-84C9-9AEF2BAD6F10}" srcOrd="0" destOrd="0" presId="urn:microsoft.com/office/officeart/2005/8/layout/StepDownProcess"/>
    <dgm:cxn modelId="{BAB58652-EC6E-4279-A9B0-4C11D8736DCF}" type="presParOf" srcId="{35BA67AA-2B82-4F20-86EA-EEEA3858A8C2}" destId="{D35906BE-401F-4421-B865-EE345D4EC193}" srcOrd="1" destOrd="0" presId="urn:microsoft.com/office/officeart/2005/8/layout/StepDownProcess"/>
    <dgm:cxn modelId="{4FC029AC-AFB1-4591-98E6-E2EBDA8A0DDA}" type="presParOf" srcId="{35BA67AA-2B82-4F20-86EA-EEEA3858A8C2}" destId="{E1128858-D0E9-4523-9939-66A9AF2A8A3C}" srcOrd="2" destOrd="0" presId="urn:microsoft.com/office/officeart/2005/8/layout/StepDownProcess"/>
    <dgm:cxn modelId="{FD30734D-9632-4923-8421-9DE1BBBC345B}" type="presParOf" srcId="{1036970F-B4CE-4748-9708-CA83A96AC9F3}" destId="{650375C2-20C3-4466-B745-010D310BCB7F}" srcOrd="1" destOrd="0" presId="urn:microsoft.com/office/officeart/2005/8/layout/StepDownProcess"/>
    <dgm:cxn modelId="{83FEACA1-03BC-49E6-A258-4ABB6404A1E6}" type="presParOf" srcId="{1036970F-B4CE-4748-9708-CA83A96AC9F3}" destId="{D1E81EC5-B35E-4D83-9EA8-B5732B7FBC6A}" srcOrd="2" destOrd="0" presId="urn:microsoft.com/office/officeart/2005/8/layout/StepDownProcess"/>
    <dgm:cxn modelId="{F425323F-5839-4D58-894C-95C1828CD36B}" type="presParOf" srcId="{D1E81EC5-B35E-4D83-9EA8-B5732B7FBC6A}" destId="{7C40A482-E728-4357-8848-3B5A6784FC0A}" srcOrd="0" destOrd="0" presId="urn:microsoft.com/office/officeart/2005/8/layout/StepDownProcess"/>
    <dgm:cxn modelId="{31F41A24-4A0B-41FC-AB8B-D042229C5363}" type="presParOf" srcId="{D1E81EC5-B35E-4D83-9EA8-B5732B7FBC6A}" destId="{56797A85-9C19-448D-BB34-5CA0BD295593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39917B-3FDF-4FC4-B20A-0A1A15AACA98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C86A95FD-4CBF-4A73-9BB0-EC9C5ACD3F47}">
      <dgm:prSet phldrT="[Texto]" custT="1"/>
      <dgm:spPr/>
      <dgm:t>
        <a:bodyPr/>
        <a:lstStyle/>
        <a:p>
          <a:r>
            <a:rPr lang="es-ES" sz="3200" dirty="0" smtClean="0"/>
            <a:t>DDJJ BIENES PERSONALES (</a:t>
          </a:r>
          <a:r>
            <a:rPr lang="es-ES" sz="3200" dirty="0" err="1" smtClean="0"/>
            <a:t>últ</a:t>
          </a:r>
          <a:r>
            <a:rPr lang="es-ES" sz="3200" dirty="0" smtClean="0"/>
            <a:t>. 2 períodos vencidos)</a:t>
          </a:r>
          <a:endParaRPr lang="es-ES" sz="3200" dirty="0"/>
        </a:p>
      </dgm:t>
    </dgm:pt>
    <dgm:pt modelId="{8CC71E2C-B9A6-4A74-8999-96B85DA95E0C}" type="parTrans" cxnId="{80F3E98C-8F8E-479B-AAC9-E844864A8CC6}">
      <dgm:prSet/>
      <dgm:spPr/>
      <dgm:t>
        <a:bodyPr/>
        <a:lstStyle/>
        <a:p>
          <a:endParaRPr lang="es-ES"/>
        </a:p>
      </dgm:t>
    </dgm:pt>
    <dgm:pt modelId="{82EC899B-874E-4359-A97B-B8B8246C979C}" type="sibTrans" cxnId="{80F3E98C-8F8E-479B-AAC9-E844864A8CC6}">
      <dgm:prSet/>
      <dgm:spPr/>
      <dgm:t>
        <a:bodyPr/>
        <a:lstStyle/>
        <a:p>
          <a:endParaRPr lang="es-ES"/>
        </a:p>
      </dgm:t>
    </dgm:pt>
    <dgm:pt modelId="{320832FC-BF30-4ECE-83D0-CB599F8235B6}">
      <dgm:prSet phldrT="[Texto]" custT="1"/>
      <dgm:spPr/>
      <dgm:t>
        <a:bodyPr/>
        <a:lstStyle/>
        <a:p>
          <a:r>
            <a:rPr lang="es-ES" sz="3600" dirty="0" smtClean="0"/>
            <a:t>Presenta-</a:t>
          </a:r>
          <a:r>
            <a:rPr lang="es-ES" sz="3600" dirty="0" err="1" smtClean="0"/>
            <a:t>ción</a:t>
          </a:r>
          <a:r>
            <a:rPr lang="es-ES" sz="3600" dirty="0" smtClean="0"/>
            <a:t> 30 días corridos desde el </a:t>
          </a:r>
          <a:r>
            <a:rPr lang="es-ES" sz="3600" dirty="0" err="1" smtClean="0"/>
            <a:t>vto</a:t>
          </a:r>
          <a:endParaRPr lang="es-ES" sz="3600" dirty="0"/>
        </a:p>
      </dgm:t>
    </dgm:pt>
    <dgm:pt modelId="{FD196924-20EF-4108-8B0B-3CFDB0923450}" type="parTrans" cxnId="{C8BBAB34-3369-4F05-B7DE-7629B73220EA}">
      <dgm:prSet/>
      <dgm:spPr/>
      <dgm:t>
        <a:bodyPr/>
        <a:lstStyle/>
        <a:p>
          <a:endParaRPr lang="es-ES"/>
        </a:p>
      </dgm:t>
    </dgm:pt>
    <dgm:pt modelId="{9E5FE572-618F-4072-9C94-1354B6B9E2F0}" type="sibTrans" cxnId="{C8BBAB34-3369-4F05-B7DE-7629B73220EA}">
      <dgm:prSet/>
      <dgm:spPr/>
      <dgm:t>
        <a:bodyPr/>
        <a:lstStyle/>
        <a:p>
          <a:endParaRPr lang="es-ES"/>
        </a:p>
      </dgm:t>
    </dgm:pt>
    <dgm:pt modelId="{19AA8B1F-78FA-44ED-84D9-9C08C9563739}">
      <dgm:prSet phldrT="[Texto]" custT="1"/>
      <dgm:spPr/>
      <dgm:t>
        <a:bodyPr/>
        <a:lstStyle/>
        <a:p>
          <a:r>
            <a:rPr lang="es-ES" sz="3600" dirty="0" smtClean="0"/>
            <a:t>Bs. Gravados &gt; MNI</a:t>
          </a:r>
          <a:endParaRPr lang="es-ES" sz="3600" dirty="0"/>
        </a:p>
      </dgm:t>
    </dgm:pt>
    <dgm:pt modelId="{D07B061F-0E3C-4814-8C95-B93E2065DDF7}" type="parTrans" cxnId="{0BE2E3E1-131A-48D9-8A4A-AE3ADCE6D417}">
      <dgm:prSet/>
      <dgm:spPr/>
      <dgm:t>
        <a:bodyPr/>
        <a:lstStyle/>
        <a:p>
          <a:endParaRPr lang="es-ES"/>
        </a:p>
      </dgm:t>
    </dgm:pt>
    <dgm:pt modelId="{1E093042-FC65-47E6-B5F0-348BAF50D8EF}" type="sibTrans" cxnId="{0BE2E3E1-131A-48D9-8A4A-AE3ADCE6D417}">
      <dgm:prSet/>
      <dgm:spPr/>
      <dgm:t>
        <a:bodyPr/>
        <a:lstStyle/>
        <a:p>
          <a:endParaRPr lang="es-ES"/>
        </a:p>
      </dgm:t>
    </dgm:pt>
    <dgm:pt modelId="{7AE6A249-6AC4-4FA6-998C-A0660A488895}">
      <dgm:prSet phldrT="[Texto]" custT="1"/>
      <dgm:spPr/>
      <dgm:t>
        <a:bodyPr/>
        <a:lstStyle/>
        <a:p>
          <a:r>
            <a:rPr lang="es-ES" sz="3600" dirty="0" smtClean="0"/>
            <a:t>Bs. del país  - (</a:t>
          </a:r>
          <a:r>
            <a:rPr lang="es-ES" sz="3600" dirty="0" err="1" smtClean="0"/>
            <a:t>efvo</a:t>
          </a:r>
          <a:r>
            <a:rPr lang="es-ES" sz="3600" dirty="0" smtClean="0"/>
            <a:t> y bs. del hogar) &gt; 80% del MNI</a:t>
          </a:r>
          <a:endParaRPr lang="es-ES" sz="3600" dirty="0"/>
        </a:p>
      </dgm:t>
    </dgm:pt>
    <dgm:pt modelId="{3C2FF8DC-303D-40FB-9A67-64A92EAA1D37}" type="parTrans" cxnId="{D9DBBA2B-42E1-4872-8543-96B0DC406D97}">
      <dgm:prSet/>
      <dgm:spPr/>
      <dgm:t>
        <a:bodyPr/>
        <a:lstStyle/>
        <a:p>
          <a:endParaRPr lang="es-ES"/>
        </a:p>
      </dgm:t>
    </dgm:pt>
    <dgm:pt modelId="{73340939-584A-43EB-AFA7-1DCE0CD63CA8}" type="sibTrans" cxnId="{D9DBBA2B-42E1-4872-8543-96B0DC406D97}">
      <dgm:prSet/>
      <dgm:spPr/>
      <dgm:t>
        <a:bodyPr/>
        <a:lstStyle/>
        <a:p>
          <a:endParaRPr lang="es-ES"/>
        </a:p>
      </dgm:t>
    </dgm:pt>
    <dgm:pt modelId="{62281C2B-D0D1-4D3E-9C57-566ADD6E261D}" type="pres">
      <dgm:prSet presAssocID="{A139917B-3FDF-4FC4-B20A-0A1A15AACA9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AR"/>
        </a:p>
      </dgm:t>
    </dgm:pt>
    <dgm:pt modelId="{1D397352-8A7A-4E36-93DC-BE92D2D647DC}" type="pres">
      <dgm:prSet presAssocID="{C86A95FD-4CBF-4A73-9BB0-EC9C5ACD3F47}" presName="hierRoot1" presStyleCnt="0">
        <dgm:presLayoutVars>
          <dgm:hierBranch val="init"/>
        </dgm:presLayoutVars>
      </dgm:prSet>
      <dgm:spPr/>
    </dgm:pt>
    <dgm:pt modelId="{B0C2ED05-E6CC-4746-BD12-C4B880C209DB}" type="pres">
      <dgm:prSet presAssocID="{C86A95FD-4CBF-4A73-9BB0-EC9C5ACD3F47}" presName="rootComposite1" presStyleCnt="0"/>
      <dgm:spPr/>
    </dgm:pt>
    <dgm:pt modelId="{F1389996-D1CE-4A23-B09B-CBFE3C140332}" type="pres">
      <dgm:prSet presAssocID="{C86A95FD-4CBF-4A73-9BB0-EC9C5ACD3F47}" presName="rootText1" presStyleLbl="node0" presStyleIdx="0" presStyleCnt="1" custScaleX="263275" custLinFactNeighborY="-41809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2CE02D3-4B6F-4188-BDF4-C9ECBC6D56AF}" type="pres">
      <dgm:prSet presAssocID="{C86A95FD-4CBF-4A73-9BB0-EC9C5ACD3F47}" presName="rootConnector1" presStyleLbl="node1" presStyleIdx="0" presStyleCnt="0"/>
      <dgm:spPr/>
      <dgm:t>
        <a:bodyPr/>
        <a:lstStyle/>
        <a:p>
          <a:endParaRPr lang="es-AR"/>
        </a:p>
      </dgm:t>
    </dgm:pt>
    <dgm:pt modelId="{4381AD4E-0946-4FBF-8878-1679C2A44BB2}" type="pres">
      <dgm:prSet presAssocID="{C86A95FD-4CBF-4A73-9BB0-EC9C5ACD3F47}" presName="hierChild2" presStyleCnt="0"/>
      <dgm:spPr/>
    </dgm:pt>
    <dgm:pt modelId="{1AAD6FE5-1D0F-434D-9406-CCDE9AF35D2D}" type="pres">
      <dgm:prSet presAssocID="{FD196924-20EF-4108-8B0B-3CFDB0923450}" presName="Name37" presStyleLbl="parChTrans1D2" presStyleIdx="0" presStyleCnt="3"/>
      <dgm:spPr/>
      <dgm:t>
        <a:bodyPr/>
        <a:lstStyle/>
        <a:p>
          <a:endParaRPr lang="es-AR"/>
        </a:p>
      </dgm:t>
    </dgm:pt>
    <dgm:pt modelId="{DA8C032B-164F-438C-8AD7-7ABBFF9ED54B}" type="pres">
      <dgm:prSet presAssocID="{320832FC-BF30-4ECE-83D0-CB599F8235B6}" presName="hierRoot2" presStyleCnt="0">
        <dgm:presLayoutVars>
          <dgm:hierBranch val="init"/>
        </dgm:presLayoutVars>
      </dgm:prSet>
      <dgm:spPr/>
    </dgm:pt>
    <dgm:pt modelId="{0D4C409B-9ACA-4BF9-81D2-53279D6B2221}" type="pres">
      <dgm:prSet presAssocID="{320832FC-BF30-4ECE-83D0-CB599F8235B6}" presName="rootComposite" presStyleCnt="0"/>
      <dgm:spPr/>
    </dgm:pt>
    <dgm:pt modelId="{3851EB27-5A1C-4682-99EA-D4DF7DEB7559}" type="pres">
      <dgm:prSet presAssocID="{320832FC-BF30-4ECE-83D0-CB599F8235B6}" presName="rootText" presStyleLbl="node2" presStyleIdx="0" presStyleCnt="3" custScaleX="118011" custScaleY="27757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77F04AE-12A6-4749-86AF-2A6BA95862DA}" type="pres">
      <dgm:prSet presAssocID="{320832FC-BF30-4ECE-83D0-CB599F8235B6}" presName="rootConnector" presStyleLbl="node2" presStyleIdx="0" presStyleCnt="3"/>
      <dgm:spPr/>
      <dgm:t>
        <a:bodyPr/>
        <a:lstStyle/>
        <a:p>
          <a:endParaRPr lang="es-AR"/>
        </a:p>
      </dgm:t>
    </dgm:pt>
    <dgm:pt modelId="{359B7E2B-DE6E-4E37-AD8C-07BD5AA49963}" type="pres">
      <dgm:prSet presAssocID="{320832FC-BF30-4ECE-83D0-CB599F8235B6}" presName="hierChild4" presStyleCnt="0"/>
      <dgm:spPr/>
    </dgm:pt>
    <dgm:pt modelId="{1B80F6C3-6754-479F-A4DE-C888E9821A01}" type="pres">
      <dgm:prSet presAssocID="{320832FC-BF30-4ECE-83D0-CB599F8235B6}" presName="hierChild5" presStyleCnt="0"/>
      <dgm:spPr/>
    </dgm:pt>
    <dgm:pt modelId="{C1B4AFB0-143A-4BCB-9286-16731F6240B2}" type="pres">
      <dgm:prSet presAssocID="{D07B061F-0E3C-4814-8C95-B93E2065DDF7}" presName="Name37" presStyleLbl="parChTrans1D2" presStyleIdx="1" presStyleCnt="3"/>
      <dgm:spPr/>
      <dgm:t>
        <a:bodyPr/>
        <a:lstStyle/>
        <a:p>
          <a:endParaRPr lang="es-AR"/>
        </a:p>
      </dgm:t>
    </dgm:pt>
    <dgm:pt modelId="{FD9C1005-F3DF-43A3-844E-37BC57894D56}" type="pres">
      <dgm:prSet presAssocID="{19AA8B1F-78FA-44ED-84D9-9C08C9563739}" presName="hierRoot2" presStyleCnt="0">
        <dgm:presLayoutVars>
          <dgm:hierBranch val="init"/>
        </dgm:presLayoutVars>
      </dgm:prSet>
      <dgm:spPr/>
    </dgm:pt>
    <dgm:pt modelId="{B5E4A232-A0B9-4704-BA96-A269B23CA5B6}" type="pres">
      <dgm:prSet presAssocID="{19AA8B1F-78FA-44ED-84D9-9C08C9563739}" presName="rootComposite" presStyleCnt="0"/>
      <dgm:spPr/>
    </dgm:pt>
    <dgm:pt modelId="{44A88651-72DD-475B-82CE-ADFF395FCE7F}" type="pres">
      <dgm:prSet presAssocID="{19AA8B1F-78FA-44ED-84D9-9C08C9563739}" presName="rootText" presStyleLbl="node2" presStyleIdx="1" presStyleCnt="3" custScaleX="110344" custScaleY="282719" custLinFactNeighborX="-1160" custLinFactNeighborY="-1713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653CBCB5-F81D-482D-A02A-0996CBA7C507}" type="pres">
      <dgm:prSet presAssocID="{19AA8B1F-78FA-44ED-84D9-9C08C9563739}" presName="rootConnector" presStyleLbl="node2" presStyleIdx="1" presStyleCnt="3"/>
      <dgm:spPr/>
      <dgm:t>
        <a:bodyPr/>
        <a:lstStyle/>
        <a:p>
          <a:endParaRPr lang="es-AR"/>
        </a:p>
      </dgm:t>
    </dgm:pt>
    <dgm:pt modelId="{10B8C0DD-D85E-4A27-BF13-8DAAC3063F4F}" type="pres">
      <dgm:prSet presAssocID="{19AA8B1F-78FA-44ED-84D9-9C08C9563739}" presName="hierChild4" presStyleCnt="0"/>
      <dgm:spPr/>
    </dgm:pt>
    <dgm:pt modelId="{63AD0B7C-63EA-4E3E-9DF4-B8EE938D69AC}" type="pres">
      <dgm:prSet presAssocID="{19AA8B1F-78FA-44ED-84D9-9C08C9563739}" presName="hierChild5" presStyleCnt="0"/>
      <dgm:spPr/>
    </dgm:pt>
    <dgm:pt modelId="{802736AD-19C3-4B29-AFD2-78A317A30287}" type="pres">
      <dgm:prSet presAssocID="{3C2FF8DC-303D-40FB-9A67-64A92EAA1D37}" presName="Name37" presStyleLbl="parChTrans1D2" presStyleIdx="2" presStyleCnt="3"/>
      <dgm:spPr/>
      <dgm:t>
        <a:bodyPr/>
        <a:lstStyle/>
        <a:p>
          <a:endParaRPr lang="es-AR"/>
        </a:p>
      </dgm:t>
    </dgm:pt>
    <dgm:pt modelId="{89A47363-17ED-4037-84D6-11A1697934FD}" type="pres">
      <dgm:prSet presAssocID="{7AE6A249-6AC4-4FA6-998C-A0660A488895}" presName="hierRoot2" presStyleCnt="0">
        <dgm:presLayoutVars>
          <dgm:hierBranch val="init"/>
        </dgm:presLayoutVars>
      </dgm:prSet>
      <dgm:spPr/>
    </dgm:pt>
    <dgm:pt modelId="{8D549D37-54EE-4852-9F4A-14A0021605BF}" type="pres">
      <dgm:prSet presAssocID="{7AE6A249-6AC4-4FA6-998C-A0660A488895}" presName="rootComposite" presStyleCnt="0"/>
      <dgm:spPr/>
    </dgm:pt>
    <dgm:pt modelId="{79B6D045-6395-4FE5-9404-015E3D820B3E}" type="pres">
      <dgm:prSet presAssocID="{7AE6A249-6AC4-4FA6-998C-A0660A488895}" presName="rootText" presStyleLbl="node2" presStyleIdx="2" presStyleCnt="3" custScaleX="115270" custScaleY="27757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6F1DB-2427-448A-9137-1DF7DBA2D64C}" type="pres">
      <dgm:prSet presAssocID="{7AE6A249-6AC4-4FA6-998C-A0660A488895}" presName="rootConnector" presStyleLbl="node2" presStyleIdx="2" presStyleCnt="3"/>
      <dgm:spPr/>
      <dgm:t>
        <a:bodyPr/>
        <a:lstStyle/>
        <a:p>
          <a:endParaRPr lang="es-AR"/>
        </a:p>
      </dgm:t>
    </dgm:pt>
    <dgm:pt modelId="{ACAFABAC-E889-42A0-947B-B391F83144AD}" type="pres">
      <dgm:prSet presAssocID="{7AE6A249-6AC4-4FA6-998C-A0660A488895}" presName="hierChild4" presStyleCnt="0"/>
      <dgm:spPr/>
    </dgm:pt>
    <dgm:pt modelId="{87162161-1906-4BCF-AF49-16F50E0B1741}" type="pres">
      <dgm:prSet presAssocID="{7AE6A249-6AC4-4FA6-998C-A0660A488895}" presName="hierChild5" presStyleCnt="0"/>
      <dgm:spPr/>
    </dgm:pt>
    <dgm:pt modelId="{1CC89177-93A4-4006-8601-4C1DC2735819}" type="pres">
      <dgm:prSet presAssocID="{C86A95FD-4CBF-4A73-9BB0-EC9C5ACD3F47}" presName="hierChild3" presStyleCnt="0"/>
      <dgm:spPr/>
    </dgm:pt>
  </dgm:ptLst>
  <dgm:cxnLst>
    <dgm:cxn modelId="{41F75BF3-3569-4D49-B330-757BDDDD066C}" type="presOf" srcId="{19AA8B1F-78FA-44ED-84D9-9C08C9563739}" destId="{653CBCB5-F81D-482D-A02A-0996CBA7C507}" srcOrd="1" destOrd="0" presId="urn:microsoft.com/office/officeart/2005/8/layout/orgChart1"/>
    <dgm:cxn modelId="{0BE2E3E1-131A-48D9-8A4A-AE3ADCE6D417}" srcId="{C86A95FD-4CBF-4A73-9BB0-EC9C5ACD3F47}" destId="{19AA8B1F-78FA-44ED-84D9-9C08C9563739}" srcOrd="1" destOrd="0" parTransId="{D07B061F-0E3C-4814-8C95-B93E2065DDF7}" sibTransId="{1E093042-FC65-47E6-B5F0-348BAF50D8EF}"/>
    <dgm:cxn modelId="{D57676BF-2F99-4E7A-B406-B7F057D7C35E}" type="presOf" srcId="{7AE6A249-6AC4-4FA6-998C-A0660A488895}" destId="{79B6D045-6395-4FE5-9404-015E3D820B3E}" srcOrd="0" destOrd="0" presId="urn:microsoft.com/office/officeart/2005/8/layout/orgChart1"/>
    <dgm:cxn modelId="{B8CF868A-A000-4EA7-963A-71FE28AB8868}" type="presOf" srcId="{FD196924-20EF-4108-8B0B-3CFDB0923450}" destId="{1AAD6FE5-1D0F-434D-9406-CCDE9AF35D2D}" srcOrd="0" destOrd="0" presId="urn:microsoft.com/office/officeart/2005/8/layout/orgChart1"/>
    <dgm:cxn modelId="{8FB45DDE-2C81-4214-A92F-AE53BBF6AD2C}" type="presOf" srcId="{320832FC-BF30-4ECE-83D0-CB599F8235B6}" destId="{477F04AE-12A6-4749-86AF-2A6BA95862DA}" srcOrd="1" destOrd="0" presId="urn:microsoft.com/office/officeart/2005/8/layout/orgChart1"/>
    <dgm:cxn modelId="{C4C947C8-07E5-4CD5-91A6-F023DAF65125}" type="presOf" srcId="{3C2FF8DC-303D-40FB-9A67-64A92EAA1D37}" destId="{802736AD-19C3-4B29-AFD2-78A317A30287}" srcOrd="0" destOrd="0" presId="urn:microsoft.com/office/officeart/2005/8/layout/orgChart1"/>
    <dgm:cxn modelId="{1B2FB0F4-C891-47B2-9571-4D2500D0A327}" type="presOf" srcId="{C86A95FD-4CBF-4A73-9BB0-EC9C5ACD3F47}" destId="{92CE02D3-4B6F-4188-BDF4-C9ECBC6D56AF}" srcOrd="1" destOrd="0" presId="urn:microsoft.com/office/officeart/2005/8/layout/orgChart1"/>
    <dgm:cxn modelId="{974031E8-0951-48E0-908A-33DD732A0278}" type="presOf" srcId="{19AA8B1F-78FA-44ED-84D9-9C08C9563739}" destId="{44A88651-72DD-475B-82CE-ADFF395FCE7F}" srcOrd="0" destOrd="0" presId="urn:microsoft.com/office/officeart/2005/8/layout/orgChart1"/>
    <dgm:cxn modelId="{E5A3B138-CC94-4D28-B591-70CBFA88932C}" type="presOf" srcId="{C86A95FD-4CBF-4A73-9BB0-EC9C5ACD3F47}" destId="{F1389996-D1CE-4A23-B09B-CBFE3C140332}" srcOrd="0" destOrd="0" presId="urn:microsoft.com/office/officeart/2005/8/layout/orgChart1"/>
    <dgm:cxn modelId="{80F3E98C-8F8E-479B-AAC9-E844864A8CC6}" srcId="{A139917B-3FDF-4FC4-B20A-0A1A15AACA98}" destId="{C86A95FD-4CBF-4A73-9BB0-EC9C5ACD3F47}" srcOrd="0" destOrd="0" parTransId="{8CC71E2C-B9A6-4A74-8999-96B85DA95E0C}" sibTransId="{82EC899B-874E-4359-A97B-B8B8246C979C}"/>
    <dgm:cxn modelId="{D9DBBA2B-42E1-4872-8543-96B0DC406D97}" srcId="{C86A95FD-4CBF-4A73-9BB0-EC9C5ACD3F47}" destId="{7AE6A249-6AC4-4FA6-998C-A0660A488895}" srcOrd="2" destOrd="0" parTransId="{3C2FF8DC-303D-40FB-9A67-64A92EAA1D37}" sibTransId="{73340939-584A-43EB-AFA7-1DCE0CD63CA8}"/>
    <dgm:cxn modelId="{E563ED47-E733-4073-9905-635CCE7582F8}" type="presOf" srcId="{320832FC-BF30-4ECE-83D0-CB599F8235B6}" destId="{3851EB27-5A1C-4682-99EA-D4DF7DEB7559}" srcOrd="0" destOrd="0" presId="urn:microsoft.com/office/officeart/2005/8/layout/orgChart1"/>
    <dgm:cxn modelId="{7EA235F0-AF41-46CD-9830-9872B63190EA}" type="presOf" srcId="{A139917B-3FDF-4FC4-B20A-0A1A15AACA98}" destId="{62281C2B-D0D1-4D3E-9C57-566ADD6E261D}" srcOrd="0" destOrd="0" presId="urn:microsoft.com/office/officeart/2005/8/layout/orgChart1"/>
    <dgm:cxn modelId="{C8BBAB34-3369-4F05-B7DE-7629B73220EA}" srcId="{C86A95FD-4CBF-4A73-9BB0-EC9C5ACD3F47}" destId="{320832FC-BF30-4ECE-83D0-CB599F8235B6}" srcOrd="0" destOrd="0" parTransId="{FD196924-20EF-4108-8B0B-3CFDB0923450}" sibTransId="{9E5FE572-618F-4072-9C94-1354B6B9E2F0}"/>
    <dgm:cxn modelId="{FC2DF640-F42A-4224-8762-729DEF3EB804}" type="presOf" srcId="{7AE6A249-6AC4-4FA6-998C-A0660A488895}" destId="{9B86F1DB-2427-448A-9137-1DF7DBA2D64C}" srcOrd="1" destOrd="0" presId="urn:microsoft.com/office/officeart/2005/8/layout/orgChart1"/>
    <dgm:cxn modelId="{301ABF89-72BC-4028-84AD-9ABEB9B82665}" type="presOf" srcId="{D07B061F-0E3C-4814-8C95-B93E2065DDF7}" destId="{C1B4AFB0-143A-4BCB-9286-16731F6240B2}" srcOrd="0" destOrd="0" presId="urn:microsoft.com/office/officeart/2005/8/layout/orgChart1"/>
    <dgm:cxn modelId="{BB919770-958D-4FA4-BB1C-392F5A03F748}" type="presParOf" srcId="{62281C2B-D0D1-4D3E-9C57-566ADD6E261D}" destId="{1D397352-8A7A-4E36-93DC-BE92D2D647DC}" srcOrd="0" destOrd="0" presId="urn:microsoft.com/office/officeart/2005/8/layout/orgChart1"/>
    <dgm:cxn modelId="{4B249B22-B5A8-4208-AB6C-9A3ED134187A}" type="presParOf" srcId="{1D397352-8A7A-4E36-93DC-BE92D2D647DC}" destId="{B0C2ED05-E6CC-4746-BD12-C4B880C209DB}" srcOrd="0" destOrd="0" presId="urn:microsoft.com/office/officeart/2005/8/layout/orgChart1"/>
    <dgm:cxn modelId="{46DF3A84-572D-4B99-B496-4A44AC0866DD}" type="presParOf" srcId="{B0C2ED05-E6CC-4746-BD12-C4B880C209DB}" destId="{F1389996-D1CE-4A23-B09B-CBFE3C140332}" srcOrd="0" destOrd="0" presId="urn:microsoft.com/office/officeart/2005/8/layout/orgChart1"/>
    <dgm:cxn modelId="{5797C39F-4548-4A64-A0AF-0043CD67330B}" type="presParOf" srcId="{B0C2ED05-E6CC-4746-BD12-C4B880C209DB}" destId="{92CE02D3-4B6F-4188-BDF4-C9ECBC6D56AF}" srcOrd="1" destOrd="0" presId="urn:microsoft.com/office/officeart/2005/8/layout/orgChart1"/>
    <dgm:cxn modelId="{942C6C70-6887-41B8-B371-362816B256BE}" type="presParOf" srcId="{1D397352-8A7A-4E36-93DC-BE92D2D647DC}" destId="{4381AD4E-0946-4FBF-8878-1679C2A44BB2}" srcOrd="1" destOrd="0" presId="urn:microsoft.com/office/officeart/2005/8/layout/orgChart1"/>
    <dgm:cxn modelId="{08FACA53-75FD-4031-B0CE-BD428EC103CF}" type="presParOf" srcId="{4381AD4E-0946-4FBF-8878-1679C2A44BB2}" destId="{1AAD6FE5-1D0F-434D-9406-CCDE9AF35D2D}" srcOrd="0" destOrd="0" presId="urn:microsoft.com/office/officeart/2005/8/layout/orgChart1"/>
    <dgm:cxn modelId="{B56170C1-E71A-4093-8697-FAA4B89FBFAD}" type="presParOf" srcId="{4381AD4E-0946-4FBF-8878-1679C2A44BB2}" destId="{DA8C032B-164F-438C-8AD7-7ABBFF9ED54B}" srcOrd="1" destOrd="0" presId="urn:microsoft.com/office/officeart/2005/8/layout/orgChart1"/>
    <dgm:cxn modelId="{5E974A7A-E217-4B56-8CBB-7BD175C24615}" type="presParOf" srcId="{DA8C032B-164F-438C-8AD7-7ABBFF9ED54B}" destId="{0D4C409B-9ACA-4BF9-81D2-53279D6B2221}" srcOrd="0" destOrd="0" presId="urn:microsoft.com/office/officeart/2005/8/layout/orgChart1"/>
    <dgm:cxn modelId="{BF8FE334-D4D7-4E4C-B2CB-B005F872BB7D}" type="presParOf" srcId="{0D4C409B-9ACA-4BF9-81D2-53279D6B2221}" destId="{3851EB27-5A1C-4682-99EA-D4DF7DEB7559}" srcOrd="0" destOrd="0" presId="urn:microsoft.com/office/officeart/2005/8/layout/orgChart1"/>
    <dgm:cxn modelId="{EFB231EE-BC58-4DB2-B908-95BC22BDB5C9}" type="presParOf" srcId="{0D4C409B-9ACA-4BF9-81D2-53279D6B2221}" destId="{477F04AE-12A6-4749-86AF-2A6BA95862DA}" srcOrd="1" destOrd="0" presId="urn:microsoft.com/office/officeart/2005/8/layout/orgChart1"/>
    <dgm:cxn modelId="{26347AB7-70C4-4C30-BEDC-B78312518101}" type="presParOf" srcId="{DA8C032B-164F-438C-8AD7-7ABBFF9ED54B}" destId="{359B7E2B-DE6E-4E37-AD8C-07BD5AA49963}" srcOrd="1" destOrd="0" presId="urn:microsoft.com/office/officeart/2005/8/layout/orgChart1"/>
    <dgm:cxn modelId="{4C49F15B-B49B-41B9-8666-DA18E296DDD8}" type="presParOf" srcId="{DA8C032B-164F-438C-8AD7-7ABBFF9ED54B}" destId="{1B80F6C3-6754-479F-A4DE-C888E9821A01}" srcOrd="2" destOrd="0" presId="urn:microsoft.com/office/officeart/2005/8/layout/orgChart1"/>
    <dgm:cxn modelId="{7DC6928C-6F1A-45B5-BBAB-8D16D6C46C84}" type="presParOf" srcId="{4381AD4E-0946-4FBF-8878-1679C2A44BB2}" destId="{C1B4AFB0-143A-4BCB-9286-16731F6240B2}" srcOrd="2" destOrd="0" presId="urn:microsoft.com/office/officeart/2005/8/layout/orgChart1"/>
    <dgm:cxn modelId="{6417475C-0D15-4A61-BBA7-78067B5E907C}" type="presParOf" srcId="{4381AD4E-0946-4FBF-8878-1679C2A44BB2}" destId="{FD9C1005-F3DF-43A3-844E-37BC57894D56}" srcOrd="3" destOrd="0" presId="urn:microsoft.com/office/officeart/2005/8/layout/orgChart1"/>
    <dgm:cxn modelId="{D1F8C3A1-3E02-4FFC-AB16-1334D9B66907}" type="presParOf" srcId="{FD9C1005-F3DF-43A3-844E-37BC57894D56}" destId="{B5E4A232-A0B9-4704-BA96-A269B23CA5B6}" srcOrd="0" destOrd="0" presId="urn:microsoft.com/office/officeart/2005/8/layout/orgChart1"/>
    <dgm:cxn modelId="{FBF761B6-0825-4EBE-BBDF-9F6C4D11BEE6}" type="presParOf" srcId="{B5E4A232-A0B9-4704-BA96-A269B23CA5B6}" destId="{44A88651-72DD-475B-82CE-ADFF395FCE7F}" srcOrd="0" destOrd="0" presId="urn:microsoft.com/office/officeart/2005/8/layout/orgChart1"/>
    <dgm:cxn modelId="{C23D1B62-56E5-4B92-A45D-30003BBA077E}" type="presParOf" srcId="{B5E4A232-A0B9-4704-BA96-A269B23CA5B6}" destId="{653CBCB5-F81D-482D-A02A-0996CBA7C507}" srcOrd="1" destOrd="0" presId="urn:microsoft.com/office/officeart/2005/8/layout/orgChart1"/>
    <dgm:cxn modelId="{F17D5899-24A7-4FB5-8198-CF4A3810EC6A}" type="presParOf" srcId="{FD9C1005-F3DF-43A3-844E-37BC57894D56}" destId="{10B8C0DD-D85E-4A27-BF13-8DAAC3063F4F}" srcOrd="1" destOrd="0" presId="urn:microsoft.com/office/officeart/2005/8/layout/orgChart1"/>
    <dgm:cxn modelId="{E161667A-EEF8-4E35-B680-3A6833F24E18}" type="presParOf" srcId="{FD9C1005-F3DF-43A3-844E-37BC57894D56}" destId="{63AD0B7C-63EA-4E3E-9DF4-B8EE938D69AC}" srcOrd="2" destOrd="0" presId="urn:microsoft.com/office/officeart/2005/8/layout/orgChart1"/>
    <dgm:cxn modelId="{6F12396D-9808-404E-96CB-8E042B8E2431}" type="presParOf" srcId="{4381AD4E-0946-4FBF-8878-1679C2A44BB2}" destId="{802736AD-19C3-4B29-AFD2-78A317A30287}" srcOrd="4" destOrd="0" presId="urn:microsoft.com/office/officeart/2005/8/layout/orgChart1"/>
    <dgm:cxn modelId="{AA4844C9-706A-422B-96AA-1D144F817E5A}" type="presParOf" srcId="{4381AD4E-0946-4FBF-8878-1679C2A44BB2}" destId="{89A47363-17ED-4037-84D6-11A1697934FD}" srcOrd="5" destOrd="0" presId="urn:microsoft.com/office/officeart/2005/8/layout/orgChart1"/>
    <dgm:cxn modelId="{55C97BFB-CA5D-4EE9-A5EA-5E278708C6E6}" type="presParOf" srcId="{89A47363-17ED-4037-84D6-11A1697934FD}" destId="{8D549D37-54EE-4852-9F4A-14A0021605BF}" srcOrd="0" destOrd="0" presId="urn:microsoft.com/office/officeart/2005/8/layout/orgChart1"/>
    <dgm:cxn modelId="{F2C724FA-8F80-4C09-8310-ACDAB5573F94}" type="presParOf" srcId="{8D549D37-54EE-4852-9F4A-14A0021605BF}" destId="{79B6D045-6395-4FE5-9404-015E3D820B3E}" srcOrd="0" destOrd="0" presId="urn:microsoft.com/office/officeart/2005/8/layout/orgChart1"/>
    <dgm:cxn modelId="{639ACDC3-C195-4D48-B199-039EE2F944AE}" type="presParOf" srcId="{8D549D37-54EE-4852-9F4A-14A0021605BF}" destId="{9B86F1DB-2427-448A-9137-1DF7DBA2D64C}" srcOrd="1" destOrd="0" presId="urn:microsoft.com/office/officeart/2005/8/layout/orgChart1"/>
    <dgm:cxn modelId="{FED0B24A-2A33-4879-95CE-D9B52F820C76}" type="presParOf" srcId="{89A47363-17ED-4037-84D6-11A1697934FD}" destId="{ACAFABAC-E889-42A0-947B-B391F83144AD}" srcOrd="1" destOrd="0" presId="urn:microsoft.com/office/officeart/2005/8/layout/orgChart1"/>
    <dgm:cxn modelId="{8CF7A81D-D954-46C0-B797-D03E3F7B017F}" type="presParOf" srcId="{89A47363-17ED-4037-84D6-11A1697934FD}" destId="{87162161-1906-4BCF-AF49-16F50E0B1741}" srcOrd="2" destOrd="0" presId="urn:microsoft.com/office/officeart/2005/8/layout/orgChart1"/>
    <dgm:cxn modelId="{579607BC-EE4F-4E58-A18B-EB255467A3F0}" type="presParOf" srcId="{1D397352-8A7A-4E36-93DC-BE92D2D647DC}" destId="{1CC89177-93A4-4006-8601-4C1DC273581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39917B-3FDF-4FC4-B20A-0A1A15AACA98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C86A95FD-4CBF-4A73-9BB0-EC9C5ACD3F47}">
      <dgm:prSet phldrT="[Texto]" custT="1"/>
      <dgm:spPr/>
      <dgm:t>
        <a:bodyPr/>
        <a:lstStyle/>
        <a:p>
          <a:r>
            <a:rPr lang="es-ES" sz="3200" dirty="0" smtClean="0"/>
            <a:t>Inmuebles y/o automotores en el país &gt; 50% MNI (</a:t>
          </a:r>
          <a:r>
            <a:rPr lang="es-ES" sz="3200" dirty="0" err="1" smtClean="0"/>
            <a:t>últ</a:t>
          </a:r>
          <a:r>
            <a:rPr lang="es-ES" sz="3200" dirty="0" smtClean="0"/>
            <a:t>. Período fiscal vencido)</a:t>
          </a:r>
          <a:endParaRPr lang="es-ES" sz="3200" dirty="0"/>
        </a:p>
      </dgm:t>
    </dgm:pt>
    <dgm:pt modelId="{8CC71E2C-B9A6-4A74-8999-96B85DA95E0C}" type="parTrans" cxnId="{80F3E98C-8F8E-479B-AAC9-E844864A8CC6}">
      <dgm:prSet/>
      <dgm:spPr/>
      <dgm:t>
        <a:bodyPr/>
        <a:lstStyle/>
        <a:p>
          <a:endParaRPr lang="es-ES"/>
        </a:p>
      </dgm:t>
    </dgm:pt>
    <dgm:pt modelId="{82EC899B-874E-4359-A97B-B8B8246C979C}" type="sibTrans" cxnId="{80F3E98C-8F8E-479B-AAC9-E844864A8CC6}">
      <dgm:prSet/>
      <dgm:spPr/>
      <dgm:t>
        <a:bodyPr/>
        <a:lstStyle/>
        <a:p>
          <a:endParaRPr lang="es-ES"/>
        </a:p>
      </dgm:t>
    </dgm:pt>
    <dgm:pt modelId="{320832FC-BF30-4ECE-83D0-CB599F8235B6}">
      <dgm:prSet phldrT="[Texto]" custT="1"/>
      <dgm:spPr/>
      <dgm:t>
        <a:bodyPr/>
        <a:lstStyle/>
        <a:p>
          <a:r>
            <a:rPr lang="es-ES" sz="3200" dirty="0" smtClean="0"/>
            <a:t>Valuados s/LIBP, sin amortizaciones</a:t>
          </a:r>
          <a:endParaRPr lang="es-ES" sz="3200" dirty="0"/>
        </a:p>
      </dgm:t>
    </dgm:pt>
    <dgm:pt modelId="{FD196924-20EF-4108-8B0B-3CFDB0923450}" type="parTrans" cxnId="{C8BBAB34-3369-4F05-B7DE-7629B73220EA}">
      <dgm:prSet/>
      <dgm:spPr/>
      <dgm:t>
        <a:bodyPr/>
        <a:lstStyle/>
        <a:p>
          <a:endParaRPr lang="es-ES"/>
        </a:p>
      </dgm:t>
    </dgm:pt>
    <dgm:pt modelId="{9E5FE572-618F-4072-9C94-1354B6B9E2F0}" type="sibTrans" cxnId="{C8BBAB34-3369-4F05-B7DE-7629B73220EA}">
      <dgm:prSet/>
      <dgm:spPr/>
      <dgm:t>
        <a:bodyPr/>
        <a:lstStyle/>
        <a:p>
          <a:endParaRPr lang="es-ES"/>
        </a:p>
      </dgm:t>
    </dgm:pt>
    <dgm:pt modelId="{7AE6A249-6AC4-4FA6-998C-A0660A488895}">
      <dgm:prSet phldrT="[Texto]" custT="1"/>
      <dgm:spPr/>
      <dgm:t>
        <a:bodyPr/>
        <a:lstStyle/>
        <a:p>
          <a:r>
            <a:rPr lang="es-ES" sz="2800" dirty="0" smtClean="0"/>
            <a:t>Valuados s/tabla publicada por AFIP del DNRA o s/seguro, sin amortizaciones</a:t>
          </a:r>
          <a:endParaRPr lang="es-ES" sz="2800" dirty="0"/>
        </a:p>
      </dgm:t>
    </dgm:pt>
    <dgm:pt modelId="{3C2FF8DC-303D-40FB-9A67-64A92EAA1D37}" type="parTrans" cxnId="{D9DBBA2B-42E1-4872-8543-96B0DC406D97}">
      <dgm:prSet/>
      <dgm:spPr/>
      <dgm:t>
        <a:bodyPr/>
        <a:lstStyle/>
        <a:p>
          <a:endParaRPr lang="es-ES"/>
        </a:p>
      </dgm:t>
    </dgm:pt>
    <dgm:pt modelId="{73340939-584A-43EB-AFA7-1DCE0CD63CA8}" type="sibTrans" cxnId="{D9DBBA2B-42E1-4872-8543-96B0DC406D97}">
      <dgm:prSet/>
      <dgm:spPr/>
      <dgm:t>
        <a:bodyPr/>
        <a:lstStyle/>
        <a:p>
          <a:endParaRPr lang="es-ES"/>
        </a:p>
      </dgm:t>
    </dgm:pt>
    <dgm:pt modelId="{62281C2B-D0D1-4D3E-9C57-566ADD6E261D}" type="pres">
      <dgm:prSet presAssocID="{A139917B-3FDF-4FC4-B20A-0A1A15AACA9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AR"/>
        </a:p>
      </dgm:t>
    </dgm:pt>
    <dgm:pt modelId="{1D397352-8A7A-4E36-93DC-BE92D2D647DC}" type="pres">
      <dgm:prSet presAssocID="{C86A95FD-4CBF-4A73-9BB0-EC9C5ACD3F47}" presName="hierRoot1" presStyleCnt="0">
        <dgm:presLayoutVars>
          <dgm:hierBranch val="init"/>
        </dgm:presLayoutVars>
      </dgm:prSet>
      <dgm:spPr/>
    </dgm:pt>
    <dgm:pt modelId="{B0C2ED05-E6CC-4746-BD12-C4B880C209DB}" type="pres">
      <dgm:prSet presAssocID="{C86A95FD-4CBF-4A73-9BB0-EC9C5ACD3F47}" presName="rootComposite1" presStyleCnt="0"/>
      <dgm:spPr/>
    </dgm:pt>
    <dgm:pt modelId="{F1389996-D1CE-4A23-B09B-CBFE3C140332}" type="pres">
      <dgm:prSet presAssocID="{C86A95FD-4CBF-4A73-9BB0-EC9C5ACD3F47}" presName="rootText1" presStyleLbl="node0" presStyleIdx="0" presStyleCnt="1" custScaleX="263275" custLinFactNeighborX="9225" custLinFactNeighborY="-86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2CE02D3-4B6F-4188-BDF4-C9ECBC6D56AF}" type="pres">
      <dgm:prSet presAssocID="{C86A95FD-4CBF-4A73-9BB0-EC9C5ACD3F47}" presName="rootConnector1" presStyleLbl="node1" presStyleIdx="0" presStyleCnt="0"/>
      <dgm:spPr/>
      <dgm:t>
        <a:bodyPr/>
        <a:lstStyle/>
        <a:p>
          <a:endParaRPr lang="es-AR"/>
        </a:p>
      </dgm:t>
    </dgm:pt>
    <dgm:pt modelId="{4381AD4E-0946-4FBF-8878-1679C2A44BB2}" type="pres">
      <dgm:prSet presAssocID="{C86A95FD-4CBF-4A73-9BB0-EC9C5ACD3F47}" presName="hierChild2" presStyleCnt="0"/>
      <dgm:spPr/>
    </dgm:pt>
    <dgm:pt modelId="{1AAD6FE5-1D0F-434D-9406-CCDE9AF35D2D}" type="pres">
      <dgm:prSet presAssocID="{FD196924-20EF-4108-8B0B-3CFDB0923450}" presName="Name37" presStyleLbl="parChTrans1D2" presStyleIdx="0" presStyleCnt="2"/>
      <dgm:spPr/>
      <dgm:t>
        <a:bodyPr/>
        <a:lstStyle/>
        <a:p>
          <a:endParaRPr lang="es-AR"/>
        </a:p>
      </dgm:t>
    </dgm:pt>
    <dgm:pt modelId="{DA8C032B-164F-438C-8AD7-7ABBFF9ED54B}" type="pres">
      <dgm:prSet presAssocID="{320832FC-BF30-4ECE-83D0-CB599F8235B6}" presName="hierRoot2" presStyleCnt="0">
        <dgm:presLayoutVars>
          <dgm:hierBranch val="init"/>
        </dgm:presLayoutVars>
      </dgm:prSet>
      <dgm:spPr/>
    </dgm:pt>
    <dgm:pt modelId="{0D4C409B-9ACA-4BF9-81D2-53279D6B2221}" type="pres">
      <dgm:prSet presAssocID="{320832FC-BF30-4ECE-83D0-CB599F8235B6}" presName="rootComposite" presStyleCnt="0"/>
      <dgm:spPr/>
    </dgm:pt>
    <dgm:pt modelId="{3851EB27-5A1C-4682-99EA-D4DF7DEB7559}" type="pres">
      <dgm:prSet presAssocID="{320832FC-BF30-4ECE-83D0-CB599F8235B6}" presName="rootText" presStyleLbl="node2" presStyleIdx="0" presStyleCnt="2" custScaleX="111094" custScaleY="114022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77F04AE-12A6-4749-86AF-2A6BA95862DA}" type="pres">
      <dgm:prSet presAssocID="{320832FC-BF30-4ECE-83D0-CB599F8235B6}" presName="rootConnector" presStyleLbl="node2" presStyleIdx="0" presStyleCnt="2"/>
      <dgm:spPr/>
      <dgm:t>
        <a:bodyPr/>
        <a:lstStyle/>
        <a:p>
          <a:endParaRPr lang="es-AR"/>
        </a:p>
      </dgm:t>
    </dgm:pt>
    <dgm:pt modelId="{359B7E2B-DE6E-4E37-AD8C-07BD5AA49963}" type="pres">
      <dgm:prSet presAssocID="{320832FC-BF30-4ECE-83D0-CB599F8235B6}" presName="hierChild4" presStyleCnt="0"/>
      <dgm:spPr/>
    </dgm:pt>
    <dgm:pt modelId="{1B80F6C3-6754-479F-A4DE-C888E9821A01}" type="pres">
      <dgm:prSet presAssocID="{320832FC-BF30-4ECE-83D0-CB599F8235B6}" presName="hierChild5" presStyleCnt="0"/>
      <dgm:spPr/>
    </dgm:pt>
    <dgm:pt modelId="{802736AD-19C3-4B29-AFD2-78A317A30287}" type="pres">
      <dgm:prSet presAssocID="{3C2FF8DC-303D-40FB-9A67-64A92EAA1D37}" presName="Name37" presStyleLbl="parChTrans1D2" presStyleIdx="1" presStyleCnt="2"/>
      <dgm:spPr/>
      <dgm:t>
        <a:bodyPr/>
        <a:lstStyle/>
        <a:p>
          <a:endParaRPr lang="es-AR"/>
        </a:p>
      </dgm:t>
    </dgm:pt>
    <dgm:pt modelId="{89A47363-17ED-4037-84D6-11A1697934FD}" type="pres">
      <dgm:prSet presAssocID="{7AE6A249-6AC4-4FA6-998C-A0660A488895}" presName="hierRoot2" presStyleCnt="0">
        <dgm:presLayoutVars>
          <dgm:hierBranch val="init"/>
        </dgm:presLayoutVars>
      </dgm:prSet>
      <dgm:spPr/>
    </dgm:pt>
    <dgm:pt modelId="{8D549D37-54EE-4852-9F4A-14A0021605BF}" type="pres">
      <dgm:prSet presAssocID="{7AE6A249-6AC4-4FA6-998C-A0660A488895}" presName="rootComposite" presStyleCnt="0"/>
      <dgm:spPr/>
    </dgm:pt>
    <dgm:pt modelId="{79B6D045-6395-4FE5-9404-015E3D820B3E}" type="pres">
      <dgm:prSet presAssocID="{7AE6A249-6AC4-4FA6-998C-A0660A488895}" presName="rootText" presStyleLbl="node2" presStyleIdx="1" presStyleCnt="2" custScaleX="115270" custScaleY="10687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86F1DB-2427-448A-9137-1DF7DBA2D64C}" type="pres">
      <dgm:prSet presAssocID="{7AE6A249-6AC4-4FA6-998C-A0660A488895}" presName="rootConnector" presStyleLbl="node2" presStyleIdx="1" presStyleCnt="2"/>
      <dgm:spPr/>
      <dgm:t>
        <a:bodyPr/>
        <a:lstStyle/>
        <a:p>
          <a:endParaRPr lang="es-AR"/>
        </a:p>
      </dgm:t>
    </dgm:pt>
    <dgm:pt modelId="{ACAFABAC-E889-42A0-947B-B391F83144AD}" type="pres">
      <dgm:prSet presAssocID="{7AE6A249-6AC4-4FA6-998C-A0660A488895}" presName="hierChild4" presStyleCnt="0"/>
      <dgm:spPr/>
    </dgm:pt>
    <dgm:pt modelId="{87162161-1906-4BCF-AF49-16F50E0B1741}" type="pres">
      <dgm:prSet presAssocID="{7AE6A249-6AC4-4FA6-998C-A0660A488895}" presName="hierChild5" presStyleCnt="0"/>
      <dgm:spPr/>
    </dgm:pt>
    <dgm:pt modelId="{1CC89177-93A4-4006-8601-4C1DC2735819}" type="pres">
      <dgm:prSet presAssocID="{C86A95FD-4CBF-4A73-9BB0-EC9C5ACD3F47}" presName="hierChild3" presStyleCnt="0"/>
      <dgm:spPr/>
    </dgm:pt>
  </dgm:ptLst>
  <dgm:cxnLst>
    <dgm:cxn modelId="{80F3E98C-8F8E-479B-AAC9-E844864A8CC6}" srcId="{A139917B-3FDF-4FC4-B20A-0A1A15AACA98}" destId="{C86A95FD-4CBF-4A73-9BB0-EC9C5ACD3F47}" srcOrd="0" destOrd="0" parTransId="{8CC71E2C-B9A6-4A74-8999-96B85DA95E0C}" sibTransId="{82EC899B-874E-4359-A97B-B8B8246C979C}"/>
    <dgm:cxn modelId="{5DD836AC-98CD-462D-B6A4-F8EFAE03828A}" type="presOf" srcId="{C86A95FD-4CBF-4A73-9BB0-EC9C5ACD3F47}" destId="{F1389996-D1CE-4A23-B09B-CBFE3C140332}" srcOrd="0" destOrd="0" presId="urn:microsoft.com/office/officeart/2005/8/layout/orgChart1"/>
    <dgm:cxn modelId="{D9DBBA2B-42E1-4872-8543-96B0DC406D97}" srcId="{C86A95FD-4CBF-4A73-9BB0-EC9C5ACD3F47}" destId="{7AE6A249-6AC4-4FA6-998C-A0660A488895}" srcOrd="1" destOrd="0" parTransId="{3C2FF8DC-303D-40FB-9A67-64A92EAA1D37}" sibTransId="{73340939-584A-43EB-AFA7-1DCE0CD63CA8}"/>
    <dgm:cxn modelId="{1EFAEFCF-5DC7-4388-BCBC-563C86BB8E4D}" type="presOf" srcId="{A139917B-3FDF-4FC4-B20A-0A1A15AACA98}" destId="{62281C2B-D0D1-4D3E-9C57-566ADD6E261D}" srcOrd="0" destOrd="0" presId="urn:microsoft.com/office/officeart/2005/8/layout/orgChart1"/>
    <dgm:cxn modelId="{1AA32C06-3EA7-4044-AAB6-E6625EE75066}" type="presOf" srcId="{320832FC-BF30-4ECE-83D0-CB599F8235B6}" destId="{3851EB27-5A1C-4682-99EA-D4DF7DEB7559}" srcOrd="0" destOrd="0" presId="urn:microsoft.com/office/officeart/2005/8/layout/orgChart1"/>
    <dgm:cxn modelId="{C8BBAB34-3369-4F05-B7DE-7629B73220EA}" srcId="{C86A95FD-4CBF-4A73-9BB0-EC9C5ACD3F47}" destId="{320832FC-BF30-4ECE-83D0-CB599F8235B6}" srcOrd="0" destOrd="0" parTransId="{FD196924-20EF-4108-8B0B-3CFDB0923450}" sibTransId="{9E5FE572-618F-4072-9C94-1354B6B9E2F0}"/>
    <dgm:cxn modelId="{80252D80-8C8F-4D1F-A2F3-B2D8D41B4828}" type="presOf" srcId="{FD196924-20EF-4108-8B0B-3CFDB0923450}" destId="{1AAD6FE5-1D0F-434D-9406-CCDE9AF35D2D}" srcOrd="0" destOrd="0" presId="urn:microsoft.com/office/officeart/2005/8/layout/orgChart1"/>
    <dgm:cxn modelId="{FA937C88-9B27-4CF8-931A-DA8629A69603}" type="presOf" srcId="{C86A95FD-4CBF-4A73-9BB0-EC9C5ACD3F47}" destId="{92CE02D3-4B6F-4188-BDF4-C9ECBC6D56AF}" srcOrd="1" destOrd="0" presId="urn:microsoft.com/office/officeart/2005/8/layout/orgChart1"/>
    <dgm:cxn modelId="{11CA3493-3CDB-4BB8-BDC1-22BD0F0FD329}" type="presOf" srcId="{7AE6A249-6AC4-4FA6-998C-A0660A488895}" destId="{9B86F1DB-2427-448A-9137-1DF7DBA2D64C}" srcOrd="1" destOrd="0" presId="urn:microsoft.com/office/officeart/2005/8/layout/orgChart1"/>
    <dgm:cxn modelId="{0E8D8106-E8E2-4835-AB8D-97103C6CBFE6}" type="presOf" srcId="{320832FC-BF30-4ECE-83D0-CB599F8235B6}" destId="{477F04AE-12A6-4749-86AF-2A6BA95862DA}" srcOrd="1" destOrd="0" presId="urn:microsoft.com/office/officeart/2005/8/layout/orgChart1"/>
    <dgm:cxn modelId="{29528479-96CF-4883-918C-7C582D4AC442}" type="presOf" srcId="{3C2FF8DC-303D-40FB-9A67-64A92EAA1D37}" destId="{802736AD-19C3-4B29-AFD2-78A317A30287}" srcOrd="0" destOrd="0" presId="urn:microsoft.com/office/officeart/2005/8/layout/orgChart1"/>
    <dgm:cxn modelId="{BB871350-FB84-43B6-B63C-F4DDE2D0728F}" type="presOf" srcId="{7AE6A249-6AC4-4FA6-998C-A0660A488895}" destId="{79B6D045-6395-4FE5-9404-015E3D820B3E}" srcOrd="0" destOrd="0" presId="urn:microsoft.com/office/officeart/2005/8/layout/orgChart1"/>
    <dgm:cxn modelId="{B532C8DD-A8C0-4957-9EDF-295CB2D7616F}" type="presParOf" srcId="{62281C2B-D0D1-4D3E-9C57-566ADD6E261D}" destId="{1D397352-8A7A-4E36-93DC-BE92D2D647DC}" srcOrd="0" destOrd="0" presId="urn:microsoft.com/office/officeart/2005/8/layout/orgChart1"/>
    <dgm:cxn modelId="{21A9A275-77EB-46F1-86CA-19BE86C44A50}" type="presParOf" srcId="{1D397352-8A7A-4E36-93DC-BE92D2D647DC}" destId="{B0C2ED05-E6CC-4746-BD12-C4B880C209DB}" srcOrd="0" destOrd="0" presId="urn:microsoft.com/office/officeart/2005/8/layout/orgChart1"/>
    <dgm:cxn modelId="{30FC0478-81E7-4CE4-949F-9FFF716ECCF1}" type="presParOf" srcId="{B0C2ED05-E6CC-4746-BD12-C4B880C209DB}" destId="{F1389996-D1CE-4A23-B09B-CBFE3C140332}" srcOrd="0" destOrd="0" presId="urn:microsoft.com/office/officeart/2005/8/layout/orgChart1"/>
    <dgm:cxn modelId="{B0950631-5F22-47B4-8B90-8E54C2F3210D}" type="presParOf" srcId="{B0C2ED05-E6CC-4746-BD12-C4B880C209DB}" destId="{92CE02D3-4B6F-4188-BDF4-C9ECBC6D56AF}" srcOrd="1" destOrd="0" presId="urn:microsoft.com/office/officeart/2005/8/layout/orgChart1"/>
    <dgm:cxn modelId="{1E2D33A0-FA06-46BB-B40F-B021E44A2FC8}" type="presParOf" srcId="{1D397352-8A7A-4E36-93DC-BE92D2D647DC}" destId="{4381AD4E-0946-4FBF-8878-1679C2A44BB2}" srcOrd="1" destOrd="0" presId="urn:microsoft.com/office/officeart/2005/8/layout/orgChart1"/>
    <dgm:cxn modelId="{5F271CF2-E959-4010-B4FA-5601273E631A}" type="presParOf" srcId="{4381AD4E-0946-4FBF-8878-1679C2A44BB2}" destId="{1AAD6FE5-1D0F-434D-9406-CCDE9AF35D2D}" srcOrd="0" destOrd="0" presId="urn:microsoft.com/office/officeart/2005/8/layout/orgChart1"/>
    <dgm:cxn modelId="{506ED72D-44C7-49F6-A598-C258AEA82602}" type="presParOf" srcId="{4381AD4E-0946-4FBF-8878-1679C2A44BB2}" destId="{DA8C032B-164F-438C-8AD7-7ABBFF9ED54B}" srcOrd="1" destOrd="0" presId="urn:microsoft.com/office/officeart/2005/8/layout/orgChart1"/>
    <dgm:cxn modelId="{A1816075-B52E-44D7-8971-4BB4BEEA5EB2}" type="presParOf" srcId="{DA8C032B-164F-438C-8AD7-7ABBFF9ED54B}" destId="{0D4C409B-9ACA-4BF9-81D2-53279D6B2221}" srcOrd="0" destOrd="0" presId="urn:microsoft.com/office/officeart/2005/8/layout/orgChart1"/>
    <dgm:cxn modelId="{65D37EDE-5E56-4CCF-AFA5-A5007069E227}" type="presParOf" srcId="{0D4C409B-9ACA-4BF9-81D2-53279D6B2221}" destId="{3851EB27-5A1C-4682-99EA-D4DF7DEB7559}" srcOrd="0" destOrd="0" presId="urn:microsoft.com/office/officeart/2005/8/layout/orgChart1"/>
    <dgm:cxn modelId="{3AB9F43A-C88C-401D-8F8E-F4C9A2147B9A}" type="presParOf" srcId="{0D4C409B-9ACA-4BF9-81D2-53279D6B2221}" destId="{477F04AE-12A6-4749-86AF-2A6BA95862DA}" srcOrd="1" destOrd="0" presId="urn:microsoft.com/office/officeart/2005/8/layout/orgChart1"/>
    <dgm:cxn modelId="{4BB08F3A-4B23-4204-B273-7B3B2BF1A736}" type="presParOf" srcId="{DA8C032B-164F-438C-8AD7-7ABBFF9ED54B}" destId="{359B7E2B-DE6E-4E37-AD8C-07BD5AA49963}" srcOrd="1" destOrd="0" presId="urn:microsoft.com/office/officeart/2005/8/layout/orgChart1"/>
    <dgm:cxn modelId="{71DC1DB7-774D-4F3C-A012-2B9D67023E3A}" type="presParOf" srcId="{DA8C032B-164F-438C-8AD7-7ABBFF9ED54B}" destId="{1B80F6C3-6754-479F-A4DE-C888E9821A01}" srcOrd="2" destOrd="0" presId="urn:microsoft.com/office/officeart/2005/8/layout/orgChart1"/>
    <dgm:cxn modelId="{0B972C9B-73F5-423E-9FB6-B25CCD7640A8}" type="presParOf" srcId="{4381AD4E-0946-4FBF-8878-1679C2A44BB2}" destId="{802736AD-19C3-4B29-AFD2-78A317A30287}" srcOrd="2" destOrd="0" presId="urn:microsoft.com/office/officeart/2005/8/layout/orgChart1"/>
    <dgm:cxn modelId="{85DC5506-6E80-4601-8E51-723B3628B2B3}" type="presParOf" srcId="{4381AD4E-0946-4FBF-8878-1679C2A44BB2}" destId="{89A47363-17ED-4037-84D6-11A1697934FD}" srcOrd="3" destOrd="0" presId="urn:microsoft.com/office/officeart/2005/8/layout/orgChart1"/>
    <dgm:cxn modelId="{8EDDF936-F90D-48ED-A4F5-331FA9348A1A}" type="presParOf" srcId="{89A47363-17ED-4037-84D6-11A1697934FD}" destId="{8D549D37-54EE-4852-9F4A-14A0021605BF}" srcOrd="0" destOrd="0" presId="urn:microsoft.com/office/officeart/2005/8/layout/orgChart1"/>
    <dgm:cxn modelId="{EBCC3D20-DCD0-4B04-BFC4-7B2BB8FDBCC5}" type="presParOf" srcId="{8D549D37-54EE-4852-9F4A-14A0021605BF}" destId="{79B6D045-6395-4FE5-9404-015E3D820B3E}" srcOrd="0" destOrd="0" presId="urn:microsoft.com/office/officeart/2005/8/layout/orgChart1"/>
    <dgm:cxn modelId="{93C26E09-0B7A-4850-B004-8A1410393033}" type="presParOf" srcId="{8D549D37-54EE-4852-9F4A-14A0021605BF}" destId="{9B86F1DB-2427-448A-9137-1DF7DBA2D64C}" srcOrd="1" destOrd="0" presId="urn:microsoft.com/office/officeart/2005/8/layout/orgChart1"/>
    <dgm:cxn modelId="{95F96D40-F0BA-4896-AF57-0C1F4D00C76F}" type="presParOf" srcId="{89A47363-17ED-4037-84D6-11A1697934FD}" destId="{ACAFABAC-E889-42A0-947B-B391F83144AD}" srcOrd="1" destOrd="0" presId="urn:microsoft.com/office/officeart/2005/8/layout/orgChart1"/>
    <dgm:cxn modelId="{66804BCC-8139-4E09-AA6B-4F3C4CE786AE}" type="presParOf" srcId="{89A47363-17ED-4037-84D6-11A1697934FD}" destId="{87162161-1906-4BCF-AF49-16F50E0B1741}" srcOrd="2" destOrd="0" presId="urn:microsoft.com/office/officeart/2005/8/layout/orgChart1"/>
    <dgm:cxn modelId="{1E052EA1-E863-47F6-A498-44E49F7C8F4D}" type="presParOf" srcId="{1D397352-8A7A-4E36-93DC-BE92D2D647DC}" destId="{1CC89177-93A4-4006-8601-4C1DC273581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39917B-3FDF-4FC4-B20A-0A1A15AACA98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62281C2B-D0D1-4D3E-9C57-566ADD6E261D}" type="pres">
      <dgm:prSet presAssocID="{A139917B-3FDF-4FC4-B20A-0A1A15AACA9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AR"/>
        </a:p>
      </dgm:t>
    </dgm:pt>
  </dgm:ptLst>
  <dgm:cxnLst>
    <dgm:cxn modelId="{677A8C2F-FAED-43E8-8E99-2239E179A76C}" type="presOf" srcId="{A139917B-3FDF-4FC4-B20A-0A1A15AACA98}" destId="{62281C2B-D0D1-4D3E-9C57-566ADD6E261D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4130F0A-EA03-46B4-ACE4-EED86D614B0B}" type="doc">
      <dgm:prSet loTypeId="urn:microsoft.com/office/officeart/2005/8/layout/hierarchy3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625CB314-441F-4DCE-A737-EF88F0F2857D}">
      <dgm:prSet phldrT="[Texto]"/>
      <dgm:spPr/>
      <dgm:t>
        <a:bodyPr/>
        <a:lstStyle/>
        <a:p>
          <a:r>
            <a:rPr lang="es-ES" dirty="0" smtClean="0"/>
            <a:t>33% de los componentes</a:t>
          </a:r>
          <a:endParaRPr lang="es-ES" dirty="0"/>
        </a:p>
      </dgm:t>
    </dgm:pt>
    <dgm:pt modelId="{F1B60C76-24CC-4691-860D-0D68CD1F8FFE}" type="parTrans" cxnId="{2DD1E45B-6913-47F1-AF5D-CD76B277143C}">
      <dgm:prSet/>
      <dgm:spPr/>
      <dgm:t>
        <a:bodyPr/>
        <a:lstStyle/>
        <a:p>
          <a:endParaRPr lang="es-ES"/>
        </a:p>
      </dgm:t>
    </dgm:pt>
    <dgm:pt modelId="{B4900D36-55C2-4721-9DF0-08786B947446}" type="sibTrans" cxnId="{2DD1E45B-6913-47F1-AF5D-CD76B277143C}">
      <dgm:prSet/>
      <dgm:spPr/>
      <dgm:t>
        <a:bodyPr/>
        <a:lstStyle/>
        <a:p>
          <a:endParaRPr lang="es-ES"/>
        </a:p>
      </dgm:t>
    </dgm:pt>
    <dgm:pt modelId="{C6574EB0-E2FA-4A85-B7FF-8AB01E200678}">
      <dgm:prSet phldrT="[Texto]" custT="1"/>
      <dgm:spPr/>
      <dgm:t>
        <a:bodyPr/>
        <a:lstStyle/>
        <a:p>
          <a:r>
            <a:rPr lang="es-ES" sz="2200" dirty="0" smtClean="0"/>
            <a:t>PH: requisitos mencionados</a:t>
          </a:r>
          <a:endParaRPr lang="es-ES" sz="2200" dirty="0"/>
        </a:p>
      </dgm:t>
    </dgm:pt>
    <dgm:pt modelId="{3C0E82E1-D126-43A6-807F-7D413361BC3C}" type="parTrans" cxnId="{984A0B50-5856-4EF1-BBB5-38C8EB8CE4BD}">
      <dgm:prSet/>
      <dgm:spPr/>
      <dgm:t>
        <a:bodyPr/>
        <a:lstStyle/>
        <a:p>
          <a:endParaRPr lang="es-ES"/>
        </a:p>
      </dgm:t>
    </dgm:pt>
    <dgm:pt modelId="{FA586392-1A28-4B9B-839E-17782F2E52AF}" type="sibTrans" cxnId="{984A0B50-5856-4EF1-BBB5-38C8EB8CE4BD}">
      <dgm:prSet/>
      <dgm:spPr/>
      <dgm:t>
        <a:bodyPr/>
        <a:lstStyle/>
        <a:p>
          <a:endParaRPr lang="es-ES"/>
        </a:p>
      </dgm:t>
    </dgm:pt>
    <dgm:pt modelId="{AE0FC1B4-6A1F-43E5-81CD-663B7C98E0B5}">
      <dgm:prSet phldrT="[Texto]" custT="1"/>
      <dgm:spPr/>
      <dgm:t>
        <a:bodyPr/>
        <a:lstStyle/>
        <a:p>
          <a:r>
            <a:rPr lang="es-ES" sz="2200" dirty="0" smtClean="0"/>
            <a:t>Otros sujetos: Inmuebles y/o automotores s/mencionado</a:t>
          </a:r>
          <a:endParaRPr lang="es-ES" sz="2200" dirty="0"/>
        </a:p>
      </dgm:t>
    </dgm:pt>
    <dgm:pt modelId="{6AC9E5CC-FC21-44B1-A423-25481BF31A25}" type="parTrans" cxnId="{9D8D1B35-F35F-44CE-B4A8-DDEB3440C883}">
      <dgm:prSet/>
      <dgm:spPr/>
      <dgm:t>
        <a:bodyPr/>
        <a:lstStyle/>
        <a:p>
          <a:endParaRPr lang="es-ES"/>
        </a:p>
      </dgm:t>
    </dgm:pt>
    <dgm:pt modelId="{A459268F-E18C-4CFA-B429-6696504BCEE1}" type="sibTrans" cxnId="{9D8D1B35-F35F-44CE-B4A8-DDEB3440C883}">
      <dgm:prSet/>
      <dgm:spPr/>
      <dgm:t>
        <a:bodyPr/>
        <a:lstStyle/>
        <a:p>
          <a:endParaRPr lang="es-ES"/>
        </a:p>
      </dgm:t>
    </dgm:pt>
    <dgm:pt modelId="{7AF130BD-3CCF-4DA5-8A2F-B367C17BF70F}">
      <dgm:prSet phldrT="[Texto]"/>
      <dgm:spPr/>
      <dgm:t>
        <a:bodyPr/>
        <a:lstStyle/>
        <a:p>
          <a:r>
            <a:rPr lang="es-ES" dirty="0" smtClean="0"/>
            <a:t>Entidad</a:t>
          </a:r>
          <a:endParaRPr lang="es-ES" dirty="0"/>
        </a:p>
      </dgm:t>
    </dgm:pt>
    <dgm:pt modelId="{A6845D56-9966-4864-96C7-1155B789BC1C}" type="parTrans" cxnId="{8665EFCD-B593-4151-990E-F3EFDB1D97C3}">
      <dgm:prSet/>
      <dgm:spPr/>
      <dgm:t>
        <a:bodyPr/>
        <a:lstStyle/>
        <a:p>
          <a:endParaRPr lang="es-ES"/>
        </a:p>
      </dgm:t>
    </dgm:pt>
    <dgm:pt modelId="{7715D509-312B-463B-811D-BBDEBB4D2DD9}" type="sibTrans" cxnId="{8665EFCD-B593-4151-990E-F3EFDB1D97C3}">
      <dgm:prSet/>
      <dgm:spPr/>
      <dgm:t>
        <a:bodyPr/>
        <a:lstStyle/>
        <a:p>
          <a:endParaRPr lang="es-ES"/>
        </a:p>
      </dgm:t>
    </dgm:pt>
    <dgm:pt modelId="{0471CB56-17F0-4EA8-90FD-1AC7B36B8291}">
      <dgm:prSet phldrT="[Texto]" custT="1"/>
      <dgm:spPr/>
      <dgm:t>
        <a:bodyPr/>
        <a:lstStyle/>
        <a:p>
          <a:r>
            <a:rPr lang="es-ES" sz="2200" dirty="0" smtClean="0"/>
            <a:t>Inmuebles y/o automotores s/mencionado</a:t>
          </a:r>
          <a:endParaRPr lang="es-ES" sz="2200" dirty="0"/>
        </a:p>
      </dgm:t>
    </dgm:pt>
    <dgm:pt modelId="{407141AA-A53E-40A8-B0DF-A2E963DAA80B}" type="parTrans" cxnId="{DA601991-2BC5-4741-9F23-055C16180FB1}">
      <dgm:prSet/>
      <dgm:spPr/>
      <dgm:t>
        <a:bodyPr/>
        <a:lstStyle/>
        <a:p>
          <a:endParaRPr lang="es-ES"/>
        </a:p>
      </dgm:t>
    </dgm:pt>
    <dgm:pt modelId="{EC9EB46C-E7AF-4D60-9830-391E76E08EED}" type="sibTrans" cxnId="{DA601991-2BC5-4741-9F23-055C16180FB1}">
      <dgm:prSet/>
      <dgm:spPr/>
      <dgm:t>
        <a:bodyPr/>
        <a:lstStyle/>
        <a:p>
          <a:endParaRPr lang="es-ES"/>
        </a:p>
      </dgm:t>
    </dgm:pt>
    <dgm:pt modelId="{5A16F164-80C5-4122-8629-2522E6B19A4A}" type="pres">
      <dgm:prSet presAssocID="{B4130F0A-EA03-46B4-ACE4-EED86D614B0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AR"/>
        </a:p>
      </dgm:t>
    </dgm:pt>
    <dgm:pt modelId="{B282669A-ED2C-401C-A385-F3959B6FA96A}" type="pres">
      <dgm:prSet presAssocID="{625CB314-441F-4DCE-A737-EF88F0F2857D}" presName="root" presStyleCnt="0"/>
      <dgm:spPr/>
    </dgm:pt>
    <dgm:pt modelId="{76983E06-A8C5-47B1-8FE0-92C79E8420E8}" type="pres">
      <dgm:prSet presAssocID="{625CB314-441F-4DCE-A737-EF88F0F2857D}" presName="rootComposite" presStyleCnt="0"/>
      <dgm:spPr/>
    </dgm:pt>
    <dgm:pt modelId="{9B99EC81-C601-415C-BD36-A940FA7CA733}" type="pres">
      <dgm:prSet presAssocID="{625CB314-441F-4DCE-A737-EF88F0F2857D}" presName="rootText" presStyleLbl="node1" presStyleIdx="0" presStyleCnt="2"/>
      <dgm:spPr/>
      <dgm:t>
        <a:bodyPr/>
        <a:lstStyle/>
        <a:p>
          <a:endParaRPr lang="es-ES"/>
        </a:p>
      </dgm:t>
    </dgm:pt>
    <dgm:pt modelId="{EE138E47-ED99-4B6E-8FC2-B5045FCC265E}" type="pres">
      <dgm:prSet presAssocID="{625CB314-441F-4DCE-A737-EF88F0F2857D}" presName="rootConnector" presStyleLbl="node1" presStyleIdx="0" presStyleCnt="2"/>
      <dgm:spPr/>
      <dgm:t>
        <a:bodyPr/>
        <a:lstStyle/>
        <a:p>
          <a:endParaRPr lang="es-AR"/>
        </a:p>
      </dgm:t>
    </dgm:pt>
    <dgm:pt modelId="{3BA5258F-4FA4-4445-9232-9E641CB0805C}" type="pres">
      <dgm:prSet presAssocID="{625CB314-441F-4DCE-A737-EF88F0F2857D}" presName="childShape" presStyleCnt="0"/>
      <dgm:spPr/>
    </dgm:pt>
    <dgm:pt modelId="{6EB54F48-1183-4258-956A-1231BE818FBD}" type="pres">
      <dgm:prSet presAssocID="{3C0E82E1-D126-43A6-807F-7D413361BC3C}" presName="Name13" presStyleLbl="parChTrans1D2" presStyleIdx="0" presStyleCnt="3"/>
      <dgm:spPr/>
      <dgm:t>
        <a:bodyPr/>
        <a:lstStyle/>
        <a:p>
          <a:endParaRPr lang="es-AR"/>
        </a:p>
      </dgm:t>
    </dgm:pt>
    <dgm:pt modelId="{CE3F93BD-6F16-4080-B6B8-B4BA2B36B31A}" type="pres">
      <dgm:prSet presAssocID="{C6574EB0-E2FA-4A85-B7FF-8AB01E200678}" presName="childText" presStyleLbl="bgAcc1" presStyleIdx="0" presStyleCnt="3" custScaleX="11503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CA68125-C566-4F89-A83D-06952641EBDE}" type="pres">
      <dgm:prSet presAssocID="{6AC9E5CC-FC21-44B1-A423-25481BF31A25}" presName="Name13" presStyleLbl="parChTrans1D2" presStyleIdx="1" presStyleCnt="3"/>
      <dgm:spPr/>
      <dgm:t>
        <a:bodyPr/>
        <a:lstStyle/>
        <a:p>
          <a:endParaRPr lang="es-AR"/>
        </a:p>
      </dgm:t>
    </dgm:pt>
    <dgm:pt modelId="{CB5B8879-B248-4B4C-81D6-BFD5F3827EFB}" type="pres">
      <dgm:prSet presAssocID="{AE0FC1B4-6A1F-43E5-81CD-663B7C98E0B5}" presName="childText" presStyleLbl="bgAcc1" presStyleIdx="1" presStyleCnt="3" custScaleX="118011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E85CB698-BA79-4C8E-AC25-74CA3CAF2F30}" type="pres">
      <dgm:prSet presAssocID="{7AF130BD-3CCF-4DA5-8A2F-B367C17BF70F}" presName="root" presStyleCnt="0"/>
      <dgm:spPr/>
    </dgm:pt>
    <dgm:pt modelId="{85FAA36A-BDFB-4431-A184-4D68409D452B}" type="pres">
      <dgm:prSet presAssocID="{7AF130BD-3CCF-4DA5-8A2F-B367C17BF70F}" presName="rootComposite" presStyleCnt="0"/>
      <dgm:spPr/>
    </dgm:pt>
    <dgm:pt modelId="{7A8716A4-F651-4575-A338-BE5AE1D36E0E}" type="pres">
      <dgm:prSet presAssocID="{7AF130BD-3CCF-4DA5-8A2F-B367C17BF70F}" presName="rootText" presStyleLbl="node1" presStyleIdx="1" presStyleCnt="2"/>
      <dgm:spPr/>
      <dgm:t>
        <a:bodyPr/>
        <a:lstStyle/>
        <a:p>
          <a:endParaRPr lang="es-AR"/>
        </a:p>
      </dgm:t>
    </dgm:pt>
    <dgm:pt modelId="{4CF2C3B1-BAF4-4212-B260-54F4D2068276}" type="pres">
      <dgm:prSet presAssocID="{7AF130BD-3CCF-4DA5-8A2F-B367C17BF70F}" presName="rootConnector" presStyleLbl="node1" presStyleIdx="1" presStyleCnt="2"/>
      <dgm:spPr/>
      <dgm:t>
        <a:bodyPr/>
        <a:lstStyle/>
        <a:p>
          <a:endParaRPr lang="es-AR"/>
        </a:p>
      </dgm:t>
    </dgm:pt>
    <dgm:pt modelId="{D335AE0C-5D40-4DF1-B8CA-121801CF5A15}" type="pres">
      <dgm:prSet presAssocID="{7AF130BD-3CCF-4DA5-8A2F-B367C17BF70F}" presName="childShape" presStyleCnt="0"/>
      <dgm:spPr/>
    </dgm:pt>
    <dgm:pt modelId="{1E9369E7-E3A2-4FFB-80BF-0F22935B9D7B}" type="pres">
      <dgm:prSet presAssocID="{407141AA-A53E-40A8-B0DF-A2E963DAA80B}" presName="Name13" presStyleLbl="parChTrans1D2" presStyleIdx="2" presStyleCnt="3"/>
      <dgm:spPr/>
      <dgm:t>
        <a:bodyPr/>
        <a:lstStyle/>
        <a:p>
          <a:endParaRPr lang="es-AR"/>
        </a:p>
      </dgm:t>
    </dgm:pt>
    <dgm:pt modelId="{D027249E-B9D4-43B2-A388-965A64B308EF}" type="pres">
      <dgm:prSet presAssocID="{0471CB56-17F0-4EA8-90FD-1AC7B36B8291}" presName="childText" presStyleLbl="bgAcc1" presStyleIdx="2" presStyleCnt="3" custScaleX="123794" custLinFactNeighborX="11523" custLinFactNeighborY="16215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CCFA3E1D-E802-4483-B4BB-279CD699CE4C}" type="presOf" srcId="{3C0E82E1-D126-43A6-807F-7D413361BC3C}" destId="{6EB54F48-1183-4258-956A-1231BE818FBD}" srcOrd="0" destOrd="0" presId="urn:microsoft.com/office/officeart/2005/8/layout/hierarchy3"/>
    <dgm:cxn modelId="{8665EFCD-B593-4151-990E-F3EFDB1D97C3}" srcId="{B4130F0A-EA03-46B4-ACE4-EED86D614B0B}" destId="{7AF130BD-3CCF-4DA5-8A2F-B367C17BF70F}" srcOrd="1" destOrd="0" parTransId="{A6845D56-9966-4864-96C7-1155B789BC1C}" sibTransId="{7715D509-312B-463B-811D-BBDEBB4D2DD9}"/>
    <dgm:cxn modelId="{2D40DDD0-02C4-4F49-A805-D378DF89D9F1}" type="presOf" srcId="{625CB314-441F-4DCE-A737-EF88F0F2857D}" destId="{9B99EC81-C601-415C-BD36-A940FA7CA733}" srcOrd="0" destOrd="0" presId="urn:microsoft.com/office/officeart/2005/8/layout/hierarchy3"/>
    <dgm:cxn modelId="{7CE60459-3FEF-4570-AC64-E877A59A67C6}" type="presOf" srcId="{625CB314-441F-4DCE-A737-EF88F0F2857D}" destId="{EE138E47-ED99-4B6E-8FC2-B5045FCC265E}" srcOrd="1" destOrd="0" presId="urn:microsoft.com/office/officeart/2005/8/layout/hierarchy3"/>
    <dgm:cxn modelId="{B8CB8246-83D1-4F30-97AF-75CABE770F13}" type="presOf" srcId="{0471CB56-17F0-4EA8-90FD-1AC7B36B8291}" destId="{D027249E-B9D4-43B2-A388-965A64B308EF}" srcOrd="0" destOrd="0" presId="urn:microsoft.com/office/officeart/2005/8/layout/hierarchy3"/>
    <dgm:cxn modelId="{2B3E021D-0102-4EDA-BA6B-58445C2613CA}" type="presOf" srcId="{AE0FC1B4-6A1F-43E5-81CD-663B7C98E0B5}" destId="{CB5B8879-B248-4B4C-81D6-BFD5F3827EFB}" srcOrd="0" destOrd="0" presId="urn:microsoft.com/office/officeart/2005/8/layout/hierarchy3"/>
    <dgm:cxn modelId="{69351C38-D25B-43F3-ADE9-8C93F1048DDF}" type="presOf" srcId="{B4130F0A-EA03-46B4-ACE4-EED86D614B0B}" destId="{5A16F164-80C5-4122-8629-2522E6B19A4A}" srcOrd="0" destOrd="0" presId="urn:microsoft.com/office/officeart/2005/8/layout/hierarchy3"/>
    <dgm:cxn modelId="{49AC2DDB-2BE8-44C9-A7B7-0C831D817841}" type="presOf" srcId="{6AC9E5CC-FC21-44B1-A423-25481BF31A25}" destId="{DCA68125-C566-4F89-A83D-06952641EBDE}" srcOrd="0" destOrd="0" presId="urn:microsoft.com/office/officeart/2005/8/layout/hierarchy3"/>
    <dgm:cxn modelId="{BEB207F0-806F-4024-B577-FCB207665708}" type="presOf" srcId="{7AF130BD-3CCF-4DA5-8A2F-B367C17BF70F}" destId="{7A8716A4-F651-4575-A338-BE5AE1D36E0E}" srcOrd="0" destOrd="0" presId="urn:microsoft.com/office/officeart/2005/8/layout/hierarchy3"/>
    <dgm:cxn modelId="{2DD1E45B-6913-47F1-AF5D-CD76B277143C}" srcId="{B4130F0A-EA03-46B4-ACE4-EED86D614B0B}" destId="{625CB314-441F-4DCE-A737-EF88F0F2857D}" srcOrd="0" destOrd="0" parTransId="{F1B60C76-24CC-4691-860D-0D68CD1F8FFE}" sibTransId="{B4900D36-55C2-4721-9DF0-08786B947446}"/>
    <dgm:cxn modelId="{DA601991-2BC5-4741-9F23-055C16180FB1}" srcId="{7AF130BD-3CCF-4DA5-8A2F-B367C17BF70F}" destId="{0471CB56-17F0-4EA8-90FD-1AC7B36B8291}" srcOrd="0" destOrd="0" parTransId="{407141AA-A53E-40A8-B0DF-A2E963DAA80B}" sibTransId="{EC9EB46C-E7AF-4D60-9830-391E76E08EED}"/>
    <dgm:cxn modelId="{A6EB9341-B9B5-4839-BB15-E8C77CA48A55}" type="presOf" srcId="{7AF130BD-3CCF-4DA5-8A2F-B367C17BF70F}" destId="{4CF2C3B1-BAF4-4212-B260-54F4D2068276}" srcOrd="1" destOrd="0" presId="urn:microsoft.com/office/officeart/2005/8/layout/hierarchy3"/>
    <dgm:cxn modelId="{FB4F8D19-5084-48B7-9691-749059666D6B}" type="presOf" srcId="{C6574EB0-E2FA-4A85-B7FF-8AB01E200678}" destId="{CE3F93BD-6F16-4080-B6B8-B4BA2B36B31A}" srcOrd="0" destOrd="0" presId="urn:microsoft.com/office/officeart/2005/8/layout/hierarchy3"/>
    <dgm:cxn modelId="{9D8D1B35-F35F-44CE-B4A8-DDEB3440C883}" srcId="{625CB314-441F-4DCE-A737-EF88F0F2857D}" destId="{AE0FC1B4-6A1F-43E5-81CD-663B7C98E0B5}" srcOrd="1" destOrd="0" parTransId="{6AC9E5CC-FC21-44B1-A423-25481BF31A25}" sibTransId="{A459268F-E18C-4CFA-B429-6696504BCEE1}"/>
    <dgm:cxn modelId="{A013F812-E3B3-43F0-B65B-694EE0FCCF92}" type="presOf" srcId="{407141AA-A53E-40A8-B0DF-A2E963DAA80B}" destId="{1E9369E7-E3A2-4FFB-80BF-0F22935B9D7B}" srcOrd="0" destOrd="0" presId="urn:microsoft.com/office/officeart/2005/8/layout/hierarchy3"/>
    <dgm:cxn modelId="{984A0B50-5856-4EF1-BBB5-38C8EB8CE4BD}" srcId="{625CB314-441F-4DCE-A737-EF88F0F2857D}" destId="{C6574EB0-E2FA-4A85-B7FF-8AB01E200678}" srcOrd="0" destOrd="0" parTransId="{3C0E82E1-D126-43A6-807F-7D413361BC3C}" sibTransId="{FA586392-1A28-4B9B-839E-17782F2E52AF}"/>
    <dgm:cxn modelId="{C0100A62-A671-422C-904F-55FAF00CDCD2}" type="presParOf" srcId="{5A16F164-80C5-4122-8629-2522E6B19A4A}" destId="{B282669A-ED2C-401C-A385-F3959B6FA96A}" srcOrd="0" destOrd="0" presId="urn:microsoft.com/office/officeart/2005/8/layout/hierarchy3"/>
    <dgm:cxn modelId="{1673AEEB-D7DF-4B0E-8ED2-5A16B733577A}" type="presParOf" srcId="{B282669A-ED2C-401C-A385-F3959B6FA96A}" destId="{76983E06-A8C5-47B1-8FE0-92C79E8420E8}" srcOrd="0" destOrd="0" presId="urn:microsoft.com/office/officeart/2005/8/layout/hierarchy3"/>
    <dgm:cxn modelId="{E63B9851-6C4E-4ED0-B59E-D5F9A57A8A8F}" type="presParOf" srcId="{76983E06-A8C5-47B1-8FE0-92C79E8420E8}" destId="{9B99EC81-C601-415C-BD36-A940FA7CA733}" srcOrd="0" destOrd="0" presId="urn:microsoft.com/office/officeart/2005/8/layout/hierarchy3"/>
    <dgm:cxn modelId="{45F00C66-438F-4AA1-B092-8BD37757EEEA}" type="presParOf" srcId="{76983E06-A8C5-47B1-8FE0-92C79E8420E8}" destId="{EE138E47-ED99-4B6E-8FC2-B5045FCC265E}" srcOrd="1" destOrd="0" presId="urn:microsoft.com/office/officeart/2005/8/layout/hierarchy3"/>
    <dgm:cxn modelId="{B5B3EBF4-53C5-438C-A75B-C970070C5BE7}" type="presParOf" srcId="{B282669A-ED2C-401C-A385-F3959B6FA96A}" destId="{3BA5258F-4FA4-4445-9232-9E641CB0805C}" srcOrd="1" destOrd="0" presId="urn:microsoft.com/office/officeart/2005/8/layout/hierarchy3"/>
    <dgm:cxn modelId="{589B7850-1683-4AE3-ABFF-25C9282CCCCB}" type="presParOf" srcId="{3BA5258F-4FA4-4445-9232-9E641CB0805C}" destId="{6EB54F48-1183-4258-956A-1231BE818FBD}" srcOrd="0" destOrd="0" presId="urn:microsoft.com/office/officeart/2005/8/layout/hierarchy3"/>
    <dgm:cxn modelId="{071665FE-D9F7-440C-B8EF-3AB3EEE84DE7}" type="presParOf" srcId="{3BA5258F-4FA4-4445-9232-9E641CB0805C}" destId="{CE3F93BD-6F16-4080-B6B8-B4BA2B36B31A}" srcOrd="1" destOrd="0" presId="urn:microsoft.com/office/officeart/2005/8/layout/hierarchy3"/>
    <dgm:cxn modelId="{E65DB191-8039-4277-B68D-7B5A19AAB018}" type="presParOf" srcId="{3BA5258F-4FA4-4445-9232-9E641CB0805C}" destId="{DCA68125-C566-4F89-A83D-06952641EBDE}" srcOrd="2" destOrd="0" presId="urn:microsoft.com/office/officeart/2005/8/layout/hierarchy3"/>
    <dgm:cxn modelId="{CAF831A5-5688-43CB-9F1D-3CAAB580D669}" type="presParOf" srcId="{3BA5258F-4FA4-4445-9232-9E641CB0805C}" destId="{CB5B8879-B248-4B4C-81D6-BFD5F3827EFB}" srcOrd="3" destOrd="0" presId="urn:microsoft.com/office/officeart/2005/8/layout/hierarchy3"/>
    <dgm:cxn modelId="{D21207BD-FD2E-4A3A-8AA7-BEAB51144EAF}" type="presParOf" srcId="{5A16F164-80C5-4122-8629-2522E6B19A4A}" destId="{E85CB698-BA79-4C8E-AC25-74CA3CAF2F30}" srcOrd="1" destOrd="0" presId="urn:microsoft.com/office/officeart/2005/8/layout/hierarchy3"/>
    <dgm:cxn modelId="{B38C9F94-0AD3-40C0-82E5-E2E96721CE02}" type="presParOf" srcId="{E85CB698-BA79-4C8E-AC25-74CA3CAF2F30}" destId="{85FAA36A-BDFB-4431-A184-4D68409D452B}" srcOrd="0" destOrd="0" presId="urn:microsoft.com/office/officeart/2005/8/layout/hierarchy3"/>
    <dgm:cxn modelId="{74D37AE0-A3AF-4A7B-A460-ADF2CE2925F3}" type="presParOf" srcId="{85FAA36A-BDFB-4431-A184-4D68409D452B}" destId="{7A8716A4-F651-4575-A338-BE5AE1D36E0E}" srcOrd="0" destOrd="0" presId="urn:microsoft.com/office/officeart/2005/8/layout/hierarchy3"/>
    <dgm:cxn modelId="{FDEE77B9-0F1B-43D1-9A46-9854E97B06EF}" type="presParOf" srcId="{85FAA36A-BDFB-4431-A184-4D68409D452B}" destId="{4CF2C3B1-BAF4-4212-B260-54F4D2068276}" srcOrd="1" destOrd="0" presId="urn:microsoft.com/office/officeart/2005/8/layout/hierarchy3"/>
    <dgm:cxn modelId="{1EF5C822-6995-44CB-8155-2822BAC542C5}" type="presParOf" srcId="{E85CB698-BA79-4C8E-AC25-74CA3CAF2F30}" destId="{D335AE0C-5D40-4DF1-B8CA-121801CF5A15}" srcOrd="1" destOrd="0" presId="urn:microsoft.com/office/officeart/2005/8/layout/hierarchy3"/>
    <dgm:cxn modelId="{F415F3D2-0EEB-4D52-8050-14257678C5CE}" type="presParOf" srcId="{D335AE0C-5D40-4DF1-B8CA-121801CF5A15}" destId="{1E9369E7-E3A2-4FFB-80BF-0F22935B9D7B}" srcOrd="0" destOrd="0" presId="urn:microsoft.com/office/officeart/2005/8/layout/hierarchy3"/>
    <dgm:cxn modelId="{26FCF0B0-3115-441F-B255-879C1D694439}" type="presParOf" srcId="{D335AE0C-5D40-4DF1-B8CA-121801CF5A15}" destId="{D027249E-B9D4-43B2-A388-965A64B308E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BAD4F64-8C0A-40CD-A260-35DC094D9209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1DE8C475-0A8F-454C-BBE7-567695D63E8C}">
      <dgm:prSet phldrT="[Texto]"/>
      <dgm:spPr/>
      <dgm:t>
        <a:bodyPr/>
        <a:lstStyle/>
        <a:p>
          <a:r>
            <a:rPr lang="es-AR" dirty="0" smtClean="0"/>
            <a:t>Causales RG (AFIP) 4132 y/o incumplimientos y no acredito Requisitos patrimoniales</a:t>
          </a:r>
          <a:endParaRPr lang="es-ES" dirty="0"/>
        </a:p>
      </dgm:t>
    </dgm:pt>
    <dgm:pt modelId="{473FC12C-8AAA-482E-8A5A-3B00DF1885CA}" type="parTrans" cxnId="{522029AA-F1AB-4087-840F-402BA08E3A14}">
      <dgm:prSet/>
      <dgm:spPr/>
      <dgm:t>
        <a:bodyPr/>
        <a:lstStyle/>
        <a:p>
          <a:endParaRPr lang="es-ES"/>
        </a:p>
      </dgm:t>
    </dgm:pt>
    <dgm:pt modelId="{E1414FCA-5259-454E-B1FB-B9DE9AA979AB}" type="sibTrans" cxnId="{522029AA-F1AB-4087-840F-402BA08E3A14}">
      <dgm:prSet/>
      <dgm:spPr/>
      <dgm:t>
        <a:bodyPr/>
        <a:lstStyle/>
        <a:p>
          <a:endParaRPr lang="es-ES"/>
        </a:p>
      </dgm:t>
    </dgm:pt>
    <dgm:pt modelId="{EB3DFD1C-723C-4E44-93CE-D0C0EB01BDE9}">
      <dgm:prSet phldrT="[Texto]" phldr="1"/>
      <dgm:spPr/>
      <dgm:t>
        <a:bodyPr/>
        <a:lstStyle/>
        <a:p>
          <a:endParaRPr lang="es-ES"/>
        </a:p>
      </dgm:t>
    </dgm:pt>
    <dgm:pt modelId="{8F743885-BDD0-453C-9126-19CE9D16BE9C}" type="parTrans" cxnId="{3C6749C5-C3A6-4B55-AB76-8C3C6C9D2362}">
      <dgm:prSet/>
      <dgm:spPr/>
      <dgm:t>
        <a:bodyPr/>
        <a:lstStyle/>
        <a:p>
          <a:endParaRPr lang="es-ES"/>
        </a:p>
      </dgm:t>
    </dgm:pt>
    <dgm:pt modelId="{2EA2DE8E-6D8E-4FB6-B6F2-A2AC4D18F880}" type="sibTrans" cxnId="{3C6749C5-C3A6-4B55-AB76-8C3C6C9D2362}">
      <dgm:prSet/>
      <dgm:spPr/>
      <dgm:t>
        <a:bodyPr/>
        <a:lstStyle/>
        <a:p>
          <a:endParaRPr lang="es-ES"/>
        </a:p>
      </dgm:t>
    </dgm:pt>
    <dgm:pt modelId="{B0778924-8394-437D-8F4C-C0538D79AEAC}">
      <dgm:prSet phldrT="[Texto]"/>
      <dgm:spPr/>
      <dgm:t>
        <a:bodyPr/>
        <a:lstStyle/>
        <a:p>
          <a:r>
            <a:rPr lang="es-AR" dirty="0" smtClean="0"/>
            <a:t>Factura M</a:t>
          </a:r>
          <a:endParaRPr lang="es-ES" dirty="0"/>
        </a:p>
      </dgm:t>
    </dgm:pt>
    <dgm:pt modelId="{CCBD6209-6BE4-4468-945B-EB39D87E6A18}" type="parTrans" cxnId="{DC27EC14-4923-43D6-9552-5EF322CF17D9}">
      <dgm:prSet/>
      <dgm:spPr/>
      <dgm:t>
        <a:bodyPr/>
        <a:lstStyle/>
        <a:p>
          <a:endParaRPr lang="es-ES"/>
        </a:p>
      </dgm:t>
    </dgm:pt>
    <dgm:pt modelId="{51FA75CC-3E35-4F7F-913D-9CCD9C7A19E8}" type="sibTrans" cxnId="{DC27EC14-4923-43D6-9552-5EF322CF17D9}">
      <dgm:prSet/>
      <dgm:spPr/>
      <dgm:t>
        <a:bodyPr/>
        <a:lstStyle/>
        <a:p>
          <a:endParaRPr lang="es-ES"/>
        </a:p>
      </dgm:t>
    </dgm:pt>
    <dgm:pt modelId="{1036970F-B4CE-4748-9708-CA83A96AC9F3}" type="pres">
      <dgm:prSet presAssocID="{CBAD4F64-8C0A-40CD-A260-35DC094D920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D1E81EC5-B35E-4D83-9EA8-B5732B7FBC6A}" type="pres">
      <dgm:prSet presAssocID="{1DE8C475-0A8F-454C-BBE7-567695D63E8C}" presName="composite" presStyleCnt="0"/>
      <dgm:spPr/>
    </dgm:pt>
    <dgm:pt modelId="{AC201EC8-EEA9-49C8-A8C7-16C2EAF248C5}" type="pres">
      <dgm:prSet presAssocID="{1DE8C475-0A8F-454C-BBE7-567695D63E8C}" presName="bentUpArrow1" presStyleLbl="alignImgPlace1" presStyleIdx="0" presStyleCnt="1" custScaleY="133825" custLinFactX="-5093" custLinFactNeighborX="-100000" custLinFactNeighborY="10947"/>
      <dgm:spPr/>
    </dgm:pt>
    <dgm:pt modelId="{7C40A482-E728-4357-8848-3B5A6784FC0A}" type="pres">
      <dgm:prSet presAssocID="{1DE8C475-0A8F-454C-BBE7-567695D63E8C}" presName="ParentText" presStyleLbl="node1" presStyleIdx="0" presStyleCnt="2" custScaleX="453137" custScaleY="148076" custLinFactNeighborX="-7374" custLinFactNeighborY="-2906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7D8FA3B-784A-4FA4-9430-D84D447C6E69}" type="pres">
      <dgm:prSet presAssocID="{1DE8C475-0A8F-454C-BBE7-567695D63E8C}" presName="ChildText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1CEA250-37F7-44B0-9856-23C70A731CDE}" type="pres">
      <dgm:prSet presAssocID="{E1414FCA-5259-454E-B1FB-B9DE9AA979AB}" presName="sibTrans" presStyleCnt="0"/>
      <dgm:spPr/>
    </dgm:pt>
    <dgm:pt modelId="{275ACA02-6876-41C2-92F8-C474616998AF}" type="pres">
      <dgm:prSet presAssocID="{B0778924-8394-437D-8F4C-C0538D79AEAC}" presName="composite" presStyleCnt="0"/>
      <dgm:spPr/>
    </dgm:pt>
    <dgm:pt modelId="{4C8E58E5-2E51-4E79-9866-2F45315F10A4}" type="pres">
      <dgm:prSet presAssocID="{B0778924-8394-437D-8F4C-C0538D79AEAC}" presName="ParentText" presStyleLbl="node1" presStyleIdx="1" presStyleCnt="2" custScaleX="275380" custScaleY="148076" custLinFactNeighborX="5975" custLinFactNeighborY="391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0B8AD79-47CC-490E-B100-A4FB198BB668}" type="presOf" srcId="{EB3DFD1C-723C-4E44-93CE-D0C0EB01BDE9}" destId="{67D8FA3B-784A-4FA4-9430-D84D447C6E69}" srcOrd="0" destOrd="0" presId="urn:microsoft.com/office/officeart/2005/8/layout/StepDownProcess"/>
    <dgm:cxn modelId="{4CFC8462-8105-4AE5-9A0F-E868AB6821E5}" type="presOf" srcId="{1DE8C475-0A8F-454C-BBE7-567695D63E8C}" destId="{7C40A482-E728-4357-8848-3B5A6784FC0A}" srcOrd="0" destOrd="0" presId="urn:microsoft.com/office/officeart/2005/8/layout/StepDownProcess"/>
    <dgm:cxn modelId="{DC27EC14-4923-43D6-9552-5EF322CF17D9}" srcId="{CBAD4F64-8C0A-40CD-A260-35DC094D9209}" destId="{B0778924-8394-437D-8F4C-C0538D79AEAC}" srcOrd="1" destOrd="0" parTransId="{CCBD6209-6BE4-4468-945B-EB39D87E6A18}" sibTransId="{51FA75CC-3E35-4F7F-913D-9CCD9C7A19E8}"/>
    <dgm:cxn modelId="{3C6749C5-C3A6-4B55-AB76-8C3C6C9D2362}" srcId="{1DE8C475-0A8F-454C-BBE7-567695D63E8C}" destId="{EB3DFD1C-723C-4E44-93CE-D0C0EB01BDE9}" srcOrd="0" destOrd="0" parTransId="{8F743885-BDD0-453C-9126-19CE9D16BE9C}" sibTransId="{2EA2DE8E-6D8E-4FB6-B6F2-A2AC4D18F880}"/>
    <dgm:cxn modelId="{C11BC712-F8B7-44E5-94DD-3A635147C10C}" type="presOf" srcId="{CBAD4F64-8C0A-40CD-A260-35DC094D9209}" destId="{1036970F-B4CE-4748-9708-CA83A96AC9F3}" srcOrd="0" destOrd="0" presId="urn:microsoft.com/office/officeart/2005/8/layout/StepDownProcess"/>
    <dgm:cxn modelId="{4CB9719E-D2EC-4231-9EE3-3E9B57A3B8CD}" type="presOf" srcId="{B0778924-8394-437D-8F4C-C0538D79AEAC}" destId="{4C8E58E5-2E51-4E79-9866-2F45315F10A4}" srcOrd="0" destOrd="0" presId="urn:microsoft.com/office/officeart/2005/8/layout/StepDownProcess"/>
    <dgm:cxn modelId="{522029AA-F1AB-4087-840F-402BA08E3A14}" srcId="{CBAD4F64-8C0A-40CD-A260-35DC094D9209}" destId="{1DE8C475-0A8F-454C-BBE7-567695D63E8C}" srcOrd="0" destOrd="0" parTransId="{473FC12C-8AAA-482E-8A5A-3B00DF1885CA}" sibTransId="{E1414FCA-5259-454E-B1FB-B9DE9AA979AB}"/>
    <dgm:cxn modelId="{0BA7E4FF-3B7F-4CF0-9EF4-C1BDFC6FF7DD}" type="presParOf" srcId="{1036970F-B4CE-4748-9708-CA83A96AC9F3}" destId="{D1E81EC5-B35E-4D83-9EA8-B5732B7FBC6A}" srcOrd="0" destOrd="0" presId="urn:microsoft.com/office/officeart/2005/8/layout/StepDownProcess"/>
    <dgm:cxn modelId="{B1195C7D-949B-409F-AB2B-EA0E3491D568}" type="presParOf" srcId="{D1E81EC5-B35E-4D83-9EA8-B5732B7FBC6A}" destId="{AC201EC8-EEA9-49C8-A8C7-16C2EAF248C5}" srcOrd="0" destOrd="0" presId="urn:microsoft.com/office/officeart/2005/8/layout/StepDownProcess"/>
    <dgm:cxn modelId="{12387ECA-891B-44C8-A40B-BE7060DE15F6}" type="presParOf" srcId="{D1E81EC5-B35E-4D83-9EA8-B5732B7FBC6A}" destId="{7C40A482-E728-4357-8848-3B5A6784FC0A}" srcOrd="1" destOrd="0" presId="urn:microsoft.com/office/officeart/2005/8/layout/StepDownProcess"/>
    <dgm:cxn modelId="{EE0A1758-BAE0-4E87-8D6A-C78DE61AF843}" type="presParOf" srcId="{D1E81EC5-B35E-4D83-9EA8-B5732B7FBC6A}" destId="{67D8FA3B-784A-4FA4-9430-D84D447C6E69}" srcOrd="2" destOrd="0" presId="urn:microsoft.com/office/officeart/2005/8/layout/StepDownProcess"/>
    <dgm:cxn modelId="{BAE37B16-9029-43D0-9BD3-1693866A6FE7}" type="presParOf" srcId="{1036970F-B4CE-4748-9708-CA83A96AC9F3}" destId="{61CEA250-37F7-44B0-9856-23C70A731CDE}" srcOrd="1" destOrd="0" presId="urn:microsoft.com/office/officeart/2005/8/layout/StepDownProcess"/>
    <dgm:cxn modelId="{0BFB71C6-754B-4B27-B582-72D686C1D973}" type="presParOf" srcId="{1036970F-B4CE-4748-9708-CA83A96AC9F3}" destId="{275ACA02-6876-41C2-92F8-C474616998AF}" srcOrd="2" destOrd="0" presId="urn:microsoft.com/office/officeart/2005/8/layout/StepDownProcess"/>
    <dgm:cxn modelId="{D51379D3-D7CF-40E0-A548-0353529CB314}" type="presParOf" srcId="{275ACA02-6876-41C2-92F8-C474616998AF}" destId="{4C8E58E5-2E51-4E79-9866-2F45315F10A4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BAD4F64-8C0A-40CD-A260-35DC094D9209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15ED351-F0BA-4E05-BE5A-50C83111AB7B}">
      <dgm:prSet phldrT="[Texto]" custT="1"/>
      <dgm:spPr/>
      <dgm:t>
        <a:bodyPr/>
        <a:lstStyle/>
        <a:p>
          <a:r>
            <a:rPr lang="es-ES" sz="3000" dirty="0" smtClean="0"/>
            <a:t>Requisitos patrimoniales No acreditados</a:t>
          </a:r>
          <a:endParaRPr lang="es-ES" sz="3000" dirty="0"/>
        </a:p>
      </dgm:t>
    </dgm:pt>
    <dgm:pt modelId="{EE5F3FFC-DEB0-4F71-B5EA-4E1CCF76AD3C}" type="parTrans" cxnId="{79C38C9F-9B07-4787-ABF3-B48740B4329F}">
      <dgm:prSet/>
      <dgm:spPr/>
      <dgm:t>
        <a:bodyPr/>
        <a:lstStyle/>
        <a:p>
          <a:endParaRPr lang="es-ES"/>
        </a:p>
      </dgm:t>
    </dgm:pt>
    <dgm:pt modelId="{F28BB0F5-AE24-4AB3-A1F8-466710C7AF73}" type="sibTrans" cxnId="{79C38C9F-9B07-4787-ABF3-B48740B4329F}">
      <dgm:prSet/>
      <dgm:spPr/>
      <dgm:t>
        <a:bodyPr/>
        <a:lstStyle/>
        <a:p>
          <a:endParaRPr lang="es-ES"/>
        </a:p>
      </dgm:t>
    </dgm:pt>
    <dgm:pt modelId="{C1187099-7E14-404C-B4D4-3A2AF9385BC4}">
      <dgm:prSet phldrT="[Texto]" phldr="1"/>
      <dgm:spPr/>
      <dgm:t>
        <a:bodyPr/>
        <a:lstStyle/>
        <a:p>
          <a:endParaRPr lang="es-ES" dirty="0"/>
        </a:p>
      </dgm:t>
    </dgm:pt>
    <dgm:pt modelId="{F44B8C3D-450E-45F8-A9E8-CE953AD38983}" type="parTrans" cxnId="{44587733-3FEE-45A6-9D82-9BEDB544EB9F}">
      <dgm:prSet/>
      <dgm:spPr/>
      <dgm:t>
        <a:bodyPr/>
        <a:lstStyle/>
        <a:p>
          <a:endParaRPr lang="es-ES"/>
        </a:p>
      </dgm:t>
    </dgm:pt>
    <dgm:pt modelId="{89E5EE4E-4BB6-489A-9AF4-41A6207F0886}" type="sibTrans" cxnId="{44587733-3FEE-45A6-9D82-9BEDB544EB9F}">
      <dgm:prSet/>
      <dgm:spPr/>
      <dgm:t>
        <a:bodyPr/>
        <a:lstStyle/>
        <a:p>
          <a:endParaRPr lang="es-ES"/>
        </a:p>
      </dgm:t>
    </dgm:pt>
    <dgm:pt modelId="{1DE8C475-0A8F-454C-BBE7-567695D63E8C}">
      <dgm:prSet phldrT="[Texto]" custT="1"/>
      <dgm:spPr/>
      <dgm:t>
        <a:bodyPr/>
        <a:lstStyle/>
        <a:p>
          <a:r>
            <a:rPr lang="es-AR" sz="3000" dirty="0" smtClean="0"/>
            <a:t>Sin causales RG (AFIP) 4132 ni incumplimientos</a:t>
          </a:r>
          <a:endParaRPr lang="es-ES" sz="3000" dirty="0"/>
        </a:p>
      </dgm:t>
    </dgm:pt>
    <dgm:pt modelId="{473FC12C-8AAA-482E-8A5A-3B00DF1885CA}" type="parTrans" cxnId="{522029AA-F1AB-4087-840F-402BA08E3A14}">
      <dgm:prSet/>
      <dgm:spPr/>
      <dgm:t>
        <a:bodyPr/>
        <a:lstStyle/>
        <a:p>
          <a:endParaRPr lang="es-ES"/>
        </a:p>
      </dgm:t>
    </dgm:pt>
    <dgm:pt modelId="{E1414FCA-5259-454E-B1FB-B9DE9AA979AB}" type="sibTrans" cxnId="{522029AA-F1AB-4087-840F-402BA08E3A14}">
      <dgm:prSet/>
      <dgm:spPr/>
      <dgm:t>
        <a:bodyPr/>
        <a:lstStyle/>
        <a:p>
          <a:endParaRPr lang="es-ES"/>
        </a:p>
      </dgm:t>
    </dgm:pt>
    <dgm:pt modelId="{EB3DFD1C-723C-4E44-93CE-D0C0EB01BDE9}">
      <dgm:prSet phldrT="[Texto]" phldr="1"/>
      <dgm:spPr/>
      <dgm:t>
        <a:bodyPr/>
        <a:lstStyle/>
        <a:p>
          <a:endParaRPr lang="es-ES"/>
        </a:p>
      </dgm:t>
    </dgm:pt>
    <dgm:pt modelId="{8F743885-BDD0-453C-9126-19CE9D16BE9C}" type="parTrans" cxnId="{3C6749C5-C3A6-4B55-AB76-8C3C6C9D2362}">
      <dgm:prSet/>
      <dgm:spPr/>
      <dgm:t>
        <a:bodyPr/>
        <a:lstStyle/>
        <a:p>
          <a:endParaRPr lang="es-ES"/>
        </a:p>
      </dgm:t>
    </dgm:pt>
    <dgm:pt modelId="{2EA2DE8E-6D8E-4FB6-B6F2-A2AC4D18F880}" type="sibTrans" cxnId="{3C6749C5-C3A6-4B55-AB76-8C3C6C9D2362}">
      <dgm:prSet/>
      <dgm:spPr/>
      <dgm:t>
        <a:bodyPr/>
        <a:lstStyle/>
        <a:p>
          <a:endParaRPr lang="es-ES"/>
        </a:p>
      </dgm:t>
    </dgm:pt>
    <dgm:pt modelId="{B0778924-8394-437D-8F4C-C0538D79AEAC}">
      <dgm:prSet phldrT="[Texto]" custT="1"/>
      <dgm:spPr/>
      <dgm:t>
        <a:bodyPr/>
        <a:lstStyle/>
        <a:p>
          <a:r>
            <a:rPr lang="es-AR" sz="2600" dirty="0" smtClean="0"/>
            <a:t>Factura A con leyenda: “operación sujeta a retención”</a:t>
          </a:r>
          <a:endParaRPr lang="es-ES" sz="2600" dirty="0"/>
        </a:p>
      </dgm:t>
    </dgm:pt>
    <dgm:pt modelId="{CCBD6209-6BE4-4468-945B-EB39D87E6A18}" type="parTrans" cxnId="{DC27EC14-4923-43D6-9552-5EF322CF17D9}">
      <dgm:prSet/>
      <dgm:spPr/>
      <dgm:t>
        <a:bodyPr/>
        <a:lstStyle/>
        <a:p>
          <a:endParaRPr lang="es-ES"/>
        </a:p>
      </dgm:t>
    </dgm:pt>
    <dgm:pt modelId="{51FA75CC-3E35-4F7F-913D-9CCD9C7A19E8}" type="sibTrans" cxnId="{DC27EC14-4923-43D6-9552-5EF322CF17D9}">
      <dgm:prSet/>
      <dgm:spPr/>
      <dgm:t>
        <a:bodyPr/>
        <a:lstStyle/>
        <a:p>
          <a:endParaRPr lang="es-ES"/>
        </a:p>
      </dgm:t>
    </dgm:pt>
    <dgm:pt modelId="{1036970F-B4CE-4748-9708-CA83A96AC9F3}" type="pres">
      <dgm:prSet presAssocID="{CBAD4F64-8C0A-40CD-A260-35DC094D920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5BA67AA-2B82-4F20-86EA-EEEA3858A8C2}" type="pres">
      <dgm:prSet presAssocID="{715ED351-F0BA-4E05-BE5A-50C83111AB7B}" presName="composite" presStyleCnt="0"/>
      <dgm:spPr/>
    </dgm:pt>
    <dgm:pt modelId="{430566F7-69D0-4D30-84C9-9AEF2BAD6F10}" type="pres">
      <dgm:prSet presAssocID="{715ED351-F0BA-4E05-BE5A-50C83111AB7B}" presName="bentUpArrow1" presStyleLbl="alignImgPlace1" presStyleIdx="0" presStyleCnt="2" custScaleY="158963" custLinFactNeighborX="-62460" custLinFactNeighborY="-15856"/>
      <dgm:spPr/>
      <dgm:t>
        <a:bodyPr/>
        <a:lstStyle/>
        <a:p>
          <a:endParaRPr lang="es-ES"/>
        </a:p>
      </dgm:t>
    </dgm:pt>
    <dgm:pt modelId="{D35906BE-401F-4421-B865-EE345D4EC193}" type="pres">
      <dgm:prSet presAssocID="{715ED351-F0BA-4E05-BE5A-50C83111AB7B}" presName="ParentText" presStyleLbl="node1" presStyleIdx="0" presStyleCnt="3" custScaleX="383386" custScaleY="175940" custLinFactNeighborX="8681" custLinFactNeighborY="-8191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1128858-D0E9-4523-9939-66A9AF2A8A3C}" type="pres">
      <dgm:prSet presAssocID="{715ED351-F0BA-4E05-BE5A-50C83111AB7B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0375C2-20C3-4466-B745-010D310BCB7F}" type="pres">
      <dgm:prSet presAssocID="{F28BB0F5-AE24-4AB3-A1F8-466710C7AF73}" presName="sibTrans" presStyleCnt="0"/>
      <dgm:spPr/>
    </dgm:pt>
    <dgm:pt modelId="{D1E81EC5-B35E-4D83-9EA8-B5732B7FBC6A}" type="pres">
      <dgm:prSet presAssocID="{1DE8C475-0A8F-454C-BBE7-567695D63E8C}" presName="composite" presStyleCnt="0"/>
      <dgm:spPr/>
    </dgm:pt>
    <dgm:pt modelId="{AC201EC8-EEA9-49C8-A8C7-16C2EAF248C5}" type="pres">
      <dgm:prSet presAssocID="{1DE8C475-0A8F-454C-BBE7-567695D63E8C}" presName="bentUpArrow1" presStyleLbl="alignImgPlace1" presStyleIdx="1" presStyleCnt="2" custScaleY="133825" custLinFactX="-5093" custLinFactNeighborX="-100000" custLinFactNeighborY="10947"/>
      <dgm:spPr/>
    </dgm:pt>
    <dgm:pt modelId="{7C40A482-E728-4357-8848-3B5A6784FC0A}" type="pres">
      <dgm:prSet presAssocID="{1DE8C475-0A8F-454C-BBE7-567695D63E8C}" presName="ParentText" presStyleLbl="node1" presStyleIdx="1" presStyleCnt="3" custScaleX="453137" custScaleY="148076" custLinFactNeighborX="-7374" custLinFactNeighborY="-2906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7D8FA3B-784A-4FA4-9430-D84D447C6E69}" type="pres">
      <dgm:prSet presAssocID="{1DE8C475-0A8F-454C-BBE7-567695D63E8C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1CEA250-37F7-44B0-9856-23C70A731CDE}" type="pres">
      <dgm:prSet presAssocID="{E1414FCA-5259-454E-B1FB-B9DE9AA979AB}" presName="sibTrans" presStyleCnt="0"/>
      <dgm:spPr/>
    </dgm:pt>
    <dgm:pt modelId="{275ACA02-6876-41C2-92F8-C474616998AF}" type="pres">
      <dgm:prSet presAssocID="{B0778924-8394-437D-8F4C-C0538D79AEAC}" presName="composite" presStyleCnt="0"/>
      <dgm:spPr/>
    </dgm:pt>
    <dgm:pt modelId="{4C8E58E5-2E51-4E79-9866-2F45315F10A4}" type="pres">
      <dgm:prSet presAssocID="{B0778924-8394-437D-8F4C-C0538D79AEAC}" presName="ParentText" presStyleLbl="node1" presStyleIdx="2" presStyleCnt="3" custScaleX="275380" custScaleY="241575" custLinFactNeighborX="5975" custLinFactNeighborY="391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4587733-3FEE-45A6-9D82-9BEDB544EB9F}" srcId="{715ED351-F0BA-4E05-BE5A-50C83111AB7B}" destId="{C1187099-7E14-404C-B4D4-3A2AF9385BC4}" srcOrd="0" destOrd="0" parTransId="{F44B8C3D-450E-45F8-A9E8-CE953AD38983}" sibTransId="{89E5EE4E-4BB6-489A-9AF4-41A6207F0886}"/>
    <dgm:cxn modelId="{DC27EC14-4923-43D6-9552-5EF322CF17D9}" srcId="{CBAD4F64-8C0A-40CD-A260-35DC094D9209}" destId="{B0778924-8394-437D-8F4C-C0538D79AEAC}" srcOrd="2" destOrd="0" parTransId="{CCBD6209-6BE4-4468-945B-EB39D87E6A18}" sibTransId="{51FA75CC-3E35-4F7F-913D-9CCD9C7A19E8}"/>
    <dgm:cxn modelId="{C1502067-E0A2-4907-BD40-5D5B813E6E31}" type="presOf" srcId="{EB3DFD1C-723C-4E44-93CE-D0C0EB01BDE9}" destId="{67D8FA3B-784A-4FA4-9430-D84D447C6E69}" srcOrd="0" destOrd="0" presId="urn:microsoft.com/office/officeart/2005/8/layout/StepDownProcess"/>
    <dgm:cxn modelId="{2D131229-1C63-49AA-80AE-DAA8A19393A5}" type="presOf" srcId="{1DE8C475-0A8F-454C-BBE7-567695D63E8C}" destId="{7C40A482-E728-4357-8848-3B5A6784FC0A}" srcOrd="0" destOrd="0" presId="urn:microsoft.com/office/officeart/2005/8/layout/StepDownProcess"/>
    <dgm:cxn modelId="{7CC55A3E-7EDD-4FAB-878C-BF79ABB94F25}" type="presOf" srcId="{B0778924-8394-437D-8F4C-C0538D79AEAC}" destId="{4C8E58E5-2E51-4E79-9866-2F45315F10A4}" srcOrd="0" destOrd="0" presId="urn:microsoft.com/office/officeart/2005/8/layout/StepDownProcess"/>
    <dgm:cxn modelId="{3C6749C5-C3A6-4B55-AB76-8C3C6C9D2362}" srcId="{1DE8C475-0A8F-454C-BBE7-567695D63E8C}" destId="{EB3DFD1C-723C-4E44-93CE-D0C0EB01BDE9}" srcOrd="0" destOrd="0" parTransId="{8F743885-BDD0-453C-9126-19CE9D16BE9C}" sibTransId="{2EA2DE8E-6D8E-4FB6-B6F2-A2AC4D18F880}"/>
    <dgm:cxn modelId="{522029AA-F1AB-4087-840F-402BA08E3A14}" srcId="{CBAD4F64-8C0A-40CD-A260-35DC094D9209}" destId="{1DE8C475-0A8F-454C-BBE7-567695D63E8C}" srcOrd="1" destOrd="0" parTransId="{473FC12C-8AAA-482E-8A5A-3B00DF1885CA}" sibTransId="{E1414FCA-5259-454E-B1FB-B9DE9AA979AB}"/>
    <dgm:cxn modelId="{D34DD273-2B60-4CF8-BF30-011A3293D822}" type="presOf" srcId="{715ED351-F0BA-4E05-BE5A-50C83111AB7B}" destId="{D35906BE-401F-4421-B865-EE345D4EC193}" srcOrd="0" destOrd="0" presId="urn:microsoft.com/office/officeart/2005/8/layout/StepDownProcess"/>
    <dgm:cxn modelId="{79C38C9F-9B07-4787-ABF3-B48740B4329F}" srcId="{CBAD4F64-8C0A-40CD-A260-35DC094D9209}" destId="{715ED351-F0BA-4E05-BE5A-50C83111AB7B}" srcOrd="0" destOrd="0" parTransId="{EE5F3FFC-DEB0-4F71-B5EA-4E1CCF76AD3C}" sibTransId="{F28BB0F5-AE24-4AB3-A1F8-466710C7AF73}"/>
    <dgm:cxn modelId="{79F172B5-749B-4CF7-83BC-4879DCAAEFF4}" type="presOf" srcId="{CBAD4F64-8C0A-40CD-A260-35DC094D9209}" destId="{1036970F-B4CE-4748-9708-CA83A96AC9F3}" srcOrd="0" destOrd="0" presId="urn:microsoft.com/office/officeart/2005/8/layout/StepDownProcess"/>
    <dgm:cxn modelId="{1CBF2051-EDFD-4DAB-81EE-84227A3E8BD3}" type="presOf" srcId="{C1187099-7E14-404C-B4D4-3A2AF9385BC4}" destId="{E1128858-D0E9-4523-9939-66A9AF2A8A3C}" srcOrd="0" destOrd="0" presId="urn:microsoft.com/office/officeart/2005/8/layout/StepDownProcess"/>
    <dgm:cxn modelId="{BBECC16E-75CF-43CA-906B-A6BD02DB64D8}" type="presParOf" srcId="{1036970F-B4CE-4748-9708-CA83A96AC9F3}" destId="{35BA67AA-2B82-4F20-86EA-EEEA3858A8C2}" srcOrd="0" destOrd="0" presId="urn:microsoft.com/office/officeart/2005/8/layout/StepDownProcess"/>
    <dgm:cxn modelId="{36923FCD-B4FB-4AD2-8A8C-532904794E5A}" type="presParOf" srcId="{35BA67AA-2B82-4F20-86EA-EEEA3858A8C2}" destId="{430566F7-69D0-4D30-84C9-9AEF2BAD6F10}" srcOrd="0" destOrd="0" presId="urn:microsoft.com/office/officeart/2005/8/layout/StepDownProcess"/>
    <dgm:cxn modelId="{EAAED9A6-0499-44EF-8736-A0074593B106}" type="presParOf" srcId="{35BA67AA-2B82-4F20-86EA-EEEA3858A8C2}" destId="{D35906BE-401F-4421-B865-EE345D4EC193}" srcOrd="1" destOrd="0" presId="urn:microsoft.com/office/officeart/2005/8/layout/StepDownProcess"/>
    <dgm:cxn modelId="{B5425880-55D0-43EE-918E-98434836EE27}" type="presParOf" srcId="{35BA67AA-2B82-4F20-86EA-EEEA3858A8C2}" destId="{E1128858-D0E9-4523-9939-66A9AF2A8A3C}" srcOrd="2" destOrd="0" presId="urn:microsoft.com/office/officeart/2005/8/layout/StepDownProcess"/>
    <dgm:cxn modelId="{0EC5A2D2-C60B-4FD9-9A84-E29EA388263E}" type="presParOf" srcId="{1036970F-B4CE-4748-9708-CA83A96AC9F3}" destId="{650375C2-20C3-4466-B745-010D310BCB7F}" srcOrd="1" destOrd="0" presId="urn:microsoft.com/office/officeart/2005/8/layout/StepDownProcess"/>
    <dgm:cxn modelId="{F6AF67BD-2AFE-45D8-A072-EDD2672C2AFC}" type="presParOf" srcId="{1036970F-B4CE-4748-9708-CA83A96AC9F3}" destId="{D1E81EC5-B35E-4D83-9EA8-B5732B7FBC6A}" srcOrd="2" destOrd="0" presId="urn:microsoft.com/office/officeart/2005/8/layout/StepDownProcess"/>
    <dgm:cxn modelId="{FD83C764-F132-45A3-A0F9-701D1B957284}" type="presParOf" srcId="{D1E81EC5-B35E-4D83-9EA8-B5732B7FBC6A}" destId="{AC201EC8-EEA9-49C8-A8C7-16C2EAF248C5}" srcOrd="0" destOrd="0" presId="urn:microsoft.com/office/officeart/2005/8/layout/StepDownProcess"/>
    <dgm:cxn modelId="{7FD0047F-0AC3-4A96-9A78-223400FCD76D}" type="presParOf" srcId="{D1E81EC5-B35E-4D83-9EA8-B5732B7FBC6A}" destId="{7C40A482-E728-4357-8848-3B5A6784FC0A}" srcOrd="1" destOrd="0" presId="urn:microsoft.com/office/officeart/2005/8/layout/StepDownProcess"/>
    <dgm:cxn modelId="{140D68EF-BB10-42D0-9BAA-6FB6D0308030}" type="presParOf" srcId="{D1E81EC5-B35E-4D83-9EA8-B5732B7FBC6A}" destId="{67D8FA3B-784A-4FA4-9430-D84D447C6E69}" srcOrd="2" destOrd="0" presId="urn:microsoft.com/office/officeart/2005/8/layout/StepDownProcess"/>
    <dgm:cxn modelId="{A69D2069-FCDC-4BDB-A2FC-1FF84ADF5BD1}" type="presParOf" srcId="{1036970F-B4CE-4748-9708-CA83A96AC9F3}" destId="{61CEA250-37F7-44B0-9856-23C70A731CDE}" srcOrd="3" destOrd="0" presId="urn:microsoft.com/office/officeart/2005/8/layout/StepDownProcess"/>
    <dgm:cxn modelId="{AC292CA7-DB6E-47FC-8FBF-6DA1EC37EFCF}" type="presParOf" srcId="{1036970F-B4CE-4748-9708-CA83A96AC9F3}" destId="{275ACA02-6876-41C2-92F8-C474616998AF}" srcOrd="4" destOrd="0" presId="urn:microsoft.com/office/officeart/2005/8/layout/StepDownProcess"/>
    <dgm:cxn modelId="{3F88792F-45E6-4B50-9DF0-B67D97F4B81A}" type="presParOf" srcId="{275ACA02-6876-41C2-92F8-C474616998AF}" destId="{4C8E58E5-2E51-4E79-9866-2F45315F10A4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BAD4F64-8C0A-40CD-A260-35DC094D9209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15ED351-F0BA-4E05-BE5A-50C83111AB7B}">
      <dgm:prSet phldrT="[Texto]"/>
      <dgm:spPr/>
      <dgm:t>
        <a:bodyPr/>
        <a:lstStyle/>
        <a:p>
          <a:r>
            <a:rPr lang="es-ES" dirty="0" smtClean="0"/>
            <a:t>Requisitos patrimoniales acreditados</a:t>
          </a:r>
          <a:endParaRPr lang="es-ES" dirty="0"/>
        </a:p>
      </dgm:t>
    </dgm:pt>
    <dgm:pt modelId="{EE5F3FFC-DEB0-4F71-B5EA-4E1CCF76AD3C}" type="parTrans" cxnId="{79C38C9F-9B07-4787-ABF3-B48740B4329F}">
      <dgm:prSet/>
      <dgm:spPr/>
      <dgm:t>
        <a:bodyPr/>
        <a:lstStyle/>
        <a:p>
          <a:endParaRPr lang="es-ES"/>
        </a:p>
      </dgm:t>
    </dgm:pt>
    <dgm:pt modelId="{F28BB0F5-AE24-4AB3-A1F8-466710C7AF73}" type="sibTrans" cxnId="{79C38C9F-9B07-4787-ABF3-B48740B4329F}">
      <dgm:prSet/>
      <dgm:spPr/>
      <dgm:t>
        <a:bodyPr/>
        <a:lstStyle/>
        <a:p>
          <a:endParaRPr lang="es-ES"/>
        </a:p>
      </dgm:t>
    </dgm:pt>
    <dgm:pt modelId="{C1187099-7E14-404C-B4D4-3A2AF9385BC4}">
      <dgm:prSet phldrT="[Texto]" phldr="1"/>
      <dgm:spPr/>
      <dgm:t>
        <a:bodyPr/>
        <a:lstStyle/>
        <a:p>
          <a:endParaRPr lang="es-ES" dirty="0"/>
        </a:p>
      </dgm:t>
    </dgm:pt>
    <dgm:pt modelId="{F44B8C3D-450E-45F8-A9E8-CE953AD38983}" type="parTrans" cxnId="{44587733-3FEE-45A6-9D82-9BEDB544EB9F}">
      <dgm:prSet/>
      <dgm:spPr/>
      <dgm:t>
        <a:bodyPr/>
        <a:lstStyle/>
        <a:p>
          <a:endParaRPr lang="es-ES"/>
        </a:p>
      </dgm:t>
    </dgm:pt>
    <dgm:pt modelId="{89E5EE4E-4BB6-489A-9AF4-41A6207F0886}" type="sibTrans" cxnId="{44587733-3FEE-45A6-9D82-9BEDB544EB9F}">
      <dgm:prSet/>
      <dgm:spPr/>
      <dgm:t>
        <a:bodyPr/>
        <a:lstStyle/>
        <a:p>
          <a:endParaRPr lang="es-ES"/>
        </a:p>
      </dgm:t>
    </dgm:pt>
    <dgm:pt modelId="{1DE8C475-0A8F-454C-BBE7-567695D63E8C}">
      <dgm:prSet phldrT="[Texto]"/>
      <dgm:spPr/>
      <dgm:t>
        <a:bodyPr/>
        <a:lstStyle/>
        <a:p>
          <a:r>
            <a:rPr lang="es-AR" dirty="0" smtClean="0"/>
            <a:t>Sin causales RG (AFIP) 4132 ni incumplimientos</a:t>
          </a:r>
          <a:endParaRPr lang="es-ES" dirty="0"/>
        </a:p>
      </dgm:t>
    </dgm:pt>
    <dgm:pt modelId="{473FC12C-8AAA-482E-8A5A-3B00DF1885CA}" type="parTrans" cxnId="{522029AA-F1AB-4087-840F-402BA08E3A14}">
      <dgm:prSet/>
      <dgm:spPr/>
      <dgm:t>
        <a:bodyPr/>
        <a:lstStyle/>
        <a:p>
          <a:endParaRPr lang="es-ES"/>
        </a:p>
      </dgm:t>
    </dgm:pt>
    <dgm:pt modelId="{E1414FCA-5259-454E-B1FB-B9DE9AA979AB}" type="sibTrans" cxnId="{522029AA-F1AB-4087-840F-402BA08E3A14}">
      <dgm:prSet/>
      <dgm:spPr/>
      <dgm:t>
        <a:bodyPr/>
        <a:lstStyle/>
        <a:p>
          <a:endParaRPr lang="es-ES"/>
        </a:p>
      </dgm:t>
    </dgm:pt>
    <dgm:pt modelId="{EB3DFD1C-723C-4E44-93CE-D0C0EB01BDE9}">
      <dgm:prSet phldrT="[Texto]" phldr="1"/>
      <dgm:spPr/>
      <dgm:t>
        <a:bodyPr/>
        <a:lstStyle/>
        <a:p>
          <a:endParaRPr lang="es-ES"/>
        </a:p>
      </dgm:t>
    </dgm:pt>
    <dgm:pt modelId="{8F743885-BDD0-453C-9126-19CE9D16BE9C}" type="parTrans" cxnId="{3C6749C5-C3A6-4B55-AB76-8C3C6C9D2362}">
      <dgm:prSet/>
      <dgm:spPr/>
      <dgm:t>
        <a:bodyPr/>
        <a:lstStyle/>
        <a:p>
          <a:endParaRPr lang="es-ES"/>
        </a:p>
      </dgm:t>
    </dgm:pt>
    <dgm:pt modelId="{2EA2DE8E-6D8E-4FB6-B6F2-A2AC4D18F880}" type="sibTrans" cxnId="{3C6749C5-C3A6-4B55-AB76-8C3C6C9D2362}">
      <dgm:prSet/>
      <dgm:spPr/>
      <dgm:t>
        <a:bodyPr/>
        <a:lstStyle/>
        <a:p>
          <a:endParaRPr lang="es-ES"/>
        </a:p>
      </dgm:t>
    </dgm:pt>
    <dgm:pt modelId="{B0778924-8394-437D-8F4C-C0538D79AEAC}">
      <dgm:prSet phldrT="[Texto]"/>
      <dgm:spPr/>
      <dgm:t>
        <a:bodyPr/>
        <a:lstStyle/>
        <a:p>
          <a:r>
            <a:rPr lang="es-AR" dirty="0" smtClean="0"/>
            <a:t>Factura A</a:t>
          </a:r>
          <a:endParaRPr lang="es-ES" dirty="0"/>
        </a:p>
      </dgm:t>
    </dgm:pt>
    <dgm:pt modelId="{CCBD6209-6BE4-4468-945B-EB39D87E6A18}" type="parTrans" cxnId="{DC27EC14-4923-43D6-9552-5EF322CF17D9}">
      <dgm:prSet/>
      <dgm:spPr/>
      <dgm:t>
        <a:bodyPr/>
        <a:lstStyle/>
        <a:p>
          <a:endParaRPr lang="es-ES"/>
        </a:p>
      </dgm:t>
    </dgm:pt>
    <dgm:pt modelId="{51FA75CC-3E35-4F7F-913D-9CCD9C7A19E8}" type="sibTrans" cxnId="{DC27EC14-4923-43D6-9552-5EF322CF17D9}">
      <dgm:prSet/>
      <dgm:spPr/>
      <dgm:t>
        <a:bodyPr/>
        <a:lstStyle/>
        <a:p>
          <a:endParaRPr lang="es-ES"/>
        </a:p>
      </dgm:t>
    </dgm:pt>
    <dgm:pt modelId="{1036970F-B4CE-4748-9708-CA83A96AC9F3}" type="pres">
      <dgm:prSet presAssocID="{CBAD4F64-8C0A-40CD-A260-35DC094D9209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5BA67AA-2B82-4F20-86EA-EEEA3858A8C2}" type="pres">
      <dgm:prSet presAssocID="{715ED351-F0BA-4E05-BE5A-50C83111AB7B}" presName="composite" presStyleCnt="0"/>
      <dgm:spPr/>
    </dgm:pt>
    <dgm:pt modelId="{430566F7-69D0-4D30-84C9-9AEF2BAD6F10}" type="pres">
      <dgm:prSet presAssocID="{715ED351-F0BA-4E05-BE5A-50C83111AB7B}" presName="bentUpArrow1" presStyleLbl="alignImgPlace1" presStyleIdx="0" presStyleCnt="2" custScaleY="158963" custLinFactNeighborX="-62460" custLinFactNeighborY="-15856"/>
      <dgm:spPr/>
      <dgm:t>
        <a:bodyPr/>
        <a:lstStyle/>
        <a:p>
          <a:endParaRPr lang="es-ES"/>
        </a:p>
      </dgm:t>
    </dgm:pt>
    <dgm:pt modelId="{D35906BE-401F-4421-B865-EE345D4EC193}" type="pres">
      <dgm:prSet presAssocID="{715ED351-F0BA-4E05-BE5A-50C83111AB7B}" presName="ParentText" presStyleLbl="node1" presStyleIdx="0" presStyleCnt="3" custScaleX="383386" custScaleY="175940" custLinFactNeighborX="8681" custLinFactNeighborY="-8191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1128858-D0E9-4523-9939-66A9AF2A8A3C}" type="pres">
      <dgm:prSet presAssocID="{715ED351-F0BA-4E05-BE5A-50C83111AB7B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0375C2-20C3-4466-B745-010D310BCB7F}" type="pres">
      <dgm:prSet presAssocID="{F28BB0F5-AE24-4AB3-A1F8-466710C7AF73}" presName="sibTrans" presStyleCnt="0"/>
      <dgm:spPr/>
    </dgm:pt>
    <dgm:pt modelId="{D1E81EC5-B35E-4D83-9EA8-B5732B7FBC6A}" type="pres">
      <dgm:prSet presAssocID="{1DE8C475-0A8F-454C-BBE7-567695D63E8C}" presName="composite" presStyleCnt="0"/>
      <dgm:spPr/>
    </dgm:pt>
    <dgm:pt modelId="{AC201EC8-EEA9-49C8-A8C7-16C2EAF248C5}" type="pres">
      <dgm:prSet presAssocID="{1DE8C475-0A8F-454C-BBE7-567695D63E8C}" presName="bentUpArrow1" presStyleLbl="alignImgPlace1" presStyleIdx="1" presStyleCnt="2" custScaleY="133825" custLinFactX="-5093" custLinFactNeighborX="-100000" custLinFactNeighborY="10947"/>
      <dgm:spPr/>
    </dgm:pt>
    <dgm:pt modelId="{7C40A482-E728-4357-8848-3B5A6784FC0A}" type="pres">
      <dgm:prSet presAssocID="{1DE8C475-0A8F-454C-BBE7-567695D63E8C}" presName="ParentText" presStyleLbl="node1" presStyleIdx="1" presStyleCnt="3" custScaleX="453137" custScaleY="148076" custLinFactNeighborX="-7374" custLinFactNeighborY="-2906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7D8FA3B-784A-4FA4-9430-D84D447C6E69}" type="pres">
      <dgm:prSet presAssocID="{1DE8C475-0A8F-454C-BBE7-567695D63E8C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1CEA250-37F7-44B0-9856-23C70A731CDE}" type="pres">
      <dgm:prSet presAssocID="{E1414FCA-5259-454E-B1FB-B9DE9AA979AB}" presName="sibTrans" presStyleCnt="0"/>
      <dgm:spPr/>
    </dgm:pt>
    <dgm:pt modelId="{275ACA02-6876-41C2-92F8-C474616998AF}" type="pres">
      <dgm:prSet presAssocID="{B0778924-8394-437D-8F4C-C0538D79AEAC}" presName="composite" presStyleCnt="0"/>
      <dgm:spPr/>
    </dgm:pt>
    <dgm:pt modelId="{4C8E58E5-2E51-4E79-9866-2F45315F10A4}" type="pres">
      <dgm:prSet presAssocID="{B0778924-8394-437D-8F4C-C0538D79AEAC}" presName="ParentText" presStyleLbl="node1" presStyleIdx="2" presStyleCnt="3" custScaleX="275380" custScaleY="148076" custLinFactNeighborX="5975" custLinFactNeighborY="391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4587733-3FEE-45A6-9D82-9BEDB544EB9F}" srcId="{715ED351-F0BA-4E05-BE5A-50C83111AB7B}" destId="{C1187099-7E14-404C-B4D4-3A2AF9385BC4}" srcOrd="0" destOrd="0" parTransId="{F44B8C3D-450E-45F8-A9E8-CE953AD38983}" sibTransId="{89E5EE4E-4BB6-489A-9AF4-41A6207F0886}"/>
    <dgm:cxn modelId="{DC27EC14-4923-43D6-9552-5EF322CF17D9}" srcId="{CBAD4F64-8C0A-40CD-A260-35DC094D9209}" destId="{B0778924-8394-437D-8F4C-C0538D79AEAC}" srcOrd="2" destOrd="0" parTransId="{CCBD6209-6BE4-4468-945B-EB39D87E6A18}" sibTransId="{51FA75CC-3E35-4F7F-913D-9CCD9C7A19E8}"/>
    <dgm:cxn modelId="{2F249299-D412-4299-B683-7FF197E3CE98}" type="presOf" srcId="{1DE8C475-0A8F-454C-BBE7-567695D63E8C}" destId="{7C40A482-E728-4357-8848-3B5A6784FC0A}" srcOrd="0" destOrd="0" presId="urn:microsoft.com/office/officeart/2005/8/layout/StepDownProcess"/>
    <dgm:cxn modelId="{23956EE4-FCAB-4CEC-AE38-AEC6953AE1E5}" type="presOf" srcId="{B0778924-8394-437D-8F4C-C0538D79AEAC}" destId="{4C8E58E5-2E51-4E79-9866-2F45315F10A4}" srcOrd="0" destOrd="0" presId="urn:microsoft.com/office/officeart/2005/8/layout/StepDownProcess"/>
    <dgm:cxn modelId="{3C6749C5-C3A6-4B55-AB76-8C3C6C9D2362}" srcId="{1DE8C475-0A8F-454C-BBE7-567695D63E8C}" destId="{EB3DFD1C-723C-4E44-93CE-D0C0EB01BDE9}" srcOrd="0" destOrd="0" parTransId="{8F743885-BDD0-453C-9126-19CE9D16BE9C}" sibTransId="{2EA2DE8E-6D8E-4FB6-B6F2-A2AC4D18F880}"/>
    <dgm:cxn modelId="{E426508F-600C-440D-AB7D-8034B16102BD}" type="presOf" srcId="{CBAD4F64-8C0A-40CD-A260-35DC094D9209}" destId="{1036970F-B4CE-4748-9708-CA83A96AC9F3}" srcOrd="0" destOrd="0" presId="urn:microsoft.com/office/officeart/2005/8/layout/StepDownProcess"/>
    <dgm:cxn modelId="{D4564795-1FE0-4EA9-B3EC-477949A3A354}" type="presOf" srcId="{715ED351-F0BA-4E05-BE5A-50C83111AB7B}" destId="{D35906BE-401F-4421-B865-EE345D4EC193}" srcOrd="0" destOrd="0" presId="urn:microsoft.com/office/officeart/2005/8/layout/StepDownProcess"/>
    <dgm:cxn modelId="{522029AA-F1AB-4087-840F-402BA08E3A14}" srcId="{CBAD4F64-8C0A-40CD-A260-35DC094D9209}" destId="{1DE8C475-0A8F-454C-BBE7-567695D63E8C}" srcOrd="1" destOrd="0" parTransId="{473FC12C-8AAA-482E-8A5A-3B00DF1885CA}" sibTransId="{E1414FCA-5259-454E-B1FB-B9DE9AA979AB}"/>
    <dgm:cxn modelId="{79C38C9F-9B07-4787-ABF3-B48740B4329F}" srcId="{CBAD4F64-8C0A-40CD-A260-35DC094D9209}" destId="{715ED351-F0BA-4E05-BE5A-50C83111AB7B}" srcOrd="0" destOrd="0" parTransId="{EE5F3FFC-DEB0-4F71-B5EA-4E1CCF76AD3C}" sibTransId="{F28BB0F5-AE24-4AB3-A1F8-466710C7AF73}"/>
    <dgm:cxn modelId="{1C72AD19-448F-42E3-828F-4A2D97A2BAE4}" type="presOf" srcId="{C1187099-7E14-404C-B4D4-3A2AF9385BC4}" destId="{E1128858-D0E9-4523-9939-66A9AF2A8A3C}" srcOrd="0" destOrd="0" presId="urn:microsoft.com/office/officeart/2005/8/layout/StepDownProcess"/>
    <dgm:cxn modelId="{0538C3F8-F5E4-43FB-8A77-16994F1EFDAE}" type="presOf" srcId="{EB3DFD1C-723C-4E44-93CE-D0C0EB01BDE9}" destId="{67D8FA3B-784A-4FA4-9430-D84D447C6E69}" srcOrd="0" destOrd="0" presId="urn:microsoft.com/office/officeart/2005/8/layout/StepDownProcess"/>
    <dgm:cxn modelId="{B102381E-6502-4E89-9578-6C91B8BE9828}" type="presParOf" srcId="{1036970F-B4CE-4748-9708-CA83A96AC9F3}" destId="{35BA67AA-2B82-4F20-86EA-EEEA3858A8C2}" srcOrd="0" destOrd="0" presId="urn:microsoft.com/office/officeart/2005/8/layout/StepDownProcess"/>
    <dgm:cxn modelId="{7CB3CBD8-290E-4739-888C-8F7CC2B7656B}" type="presParOf" srcId="{35BA67AA-2B82-4F20-86EA-EEEA3858A8C2}" destId="{430566F7-69D0-4D30-84C9-9AEF2BAD6F10}" srcOrd="0" destOrd="0" presId="urn:microsoft.com/office/officeart/2005/8/layout/StepDownProcess"/>
    <dgm:cxn modelId="{D7A6807A-8B2D-4D8D-86CE-CBBF52BE40F4}" type="presParOf" srcId="{35BA67AA-2B82-4F20-86EA-EEEA3858A8C2}" destId="{D35906BE-401F-4421-B865-EE345D4EC193}" srcOrd="1" destOrd="0" presId="urn:microsoft.com/office/officeart/2005/8/layout/StepDownProcess"/>
    <dgm:cxn modelId="{D1B1C9B7-453E-4B5B-B461-99AC50D658D4}" type="presParOf" srcId="{35BA67AA-2B82-4F20-86EA-EEEA3858A8C2}" destId="{E1128858-D0E9-4523-9939-66A9AF2A8A3C}" srcOrd="2" destOrd="0" presId="urn:microsoft.com/office/officeart/2005/8/layout/StepDownProcess"/>
    <dgm:cxn modelId="{89BAC408-5B2B-43E1-B232-2FD83C8E3FC1}" type="presParOf" srcId="{1036970F-B4CE-4748-9708-CA83A96AC9F3}" destId="{650375C2-20C3-4466-B745-010D310BCB7F}" srcOrd="1" destOrd="0" presId="urn:microsoft.com/office/officeart/2005/8/layout/StepDownProcess"/>
    <dgm:cxn modelId="{18BC3668-EC59-4F69-A703-4A48F5612C6F}" type="presParOf" srcId="{1036970F-B4CE-4748-9708-CA83A96AC9F3}" destId="{D1E81EC5-B35E-4D83-9EA8-B5732B7FBC6A}" srcOrd="2" destOrd="0" presId="urn:microsoft.com/office/officeart/2005/8/layout/StepDownProcess"/>
    <dgm:cxn modelId="{8E7AF27C-AB6F-4456-829D-AF1A76ED9E4B}" type="presParOf" srcId="{D1E81EC5-B35E-4D83-9EA8-B5732B7FBC6A}" destId="{AC201EC8-EEA9-49C8-A8C7-16C2EAF248C5}" srcOrd="0" destOrd="0" presId="urn:microsoft.com/office/officeart/2005/8/layout/StepDownProcess"/>
    <dgm:cxn modelId="{AD2C6DD1-0411-499E-A4EF-8C2E5A59AB90}" type="presParOf" srcId="{D1E81EC5-B35E-4D83-9EA8-B5732B7FBC6A}" destId="{7C40A482-E728-4357-8848-3B5A6784FC0A}" srcOrd="1" destOrd="0" presId="urn:microsoft.com/office/officeart/2005/8/layout/StepDownProcess"/>
    <dgm:cxn modelId="{9E9D566C-A5EF-4313-B6DB-29C69D25B667}" type="presParOf" srcId="{D1E81EC5-B35E-4D83-9EA8-B5732B7FBC6A}" destId="{67D8FA3B-784A-4FA4-9430-D84D447C6E69}" srcOrd="2" destOrd="0" presId="urn:microsoft.com/office/officeart/2005/8/layout/StepDownProcess"/>
    <dgm:cxn modelId="{D71DA179-C915-4899-9B9F-D31FC06B846B}" type="presParOf" srcId="{1036970F-B4CE-4748-9708-CA83A96AC9F3}" destId="{61CEA250-37F7-44B0-9856-23C70A731CDE}" srcOrd="3" destOrd="0" presId="urn:microsoft.com/office/officeart/2005/8/layout/StepDownProcess"/>
    <dgm:cxn modelId="{8CA25669-3687-4ADE-8268-365A41904B18}" type="presParOf" srcId="{1036970F-B4CE-4748-9708-CA83A96AC9F3}" destId="{275ACA02-6876-41C2-92F8-C474616998AF}" srcOrd="4" destOrd="0" presId="urn:microsoft.com/office/officeart/2005/8/layout/StepDownProcess"/>
    <dgm:cxn modelId="{78282626-7795-4493-A751-518C184054A0}" type="presParOf" srcId="{275ACA02-6876-41C2-92F8-C474616998AF}" destId="{4C8E58E5-2E51-4E79-9866-2F45315F10A4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0566F7-69D0-4D30-84C9-9AEF2BAD6F10}">
      <dsp:nvSpPr>
        <dsp:cNvPr id="0" name=""/>
        <dsp:cNvSpPr/>
      </dsp:nvSpPr>
      <dsp:spPr>
        <a:xfrm rot="5400000">
          <a:off x="843640" y="1614238"/>
          <a:ext cx="1275930" cy="145260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906BE-401F-4421-B865-EE345D4EC193}">
      <dsp:nvSpPr>
        <dsp:cNvPr id="0" name=""/>
        <dsp:cNvSpPr/>
      </dsp:nvSpPr>
      <dsp:spPr>
        <a:xfrm>
          <a:off x="0" y="225866"/>
          <a:ext cx="4064157" cy="1503471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700" kern="1200" dirty="0" smtClean="0"/>
            <a:t>Servicio Regímenes de Facturación y Registración</a:t>
          </a:r>
          <a:endParaRPr lang="es-ES" sz="2700" kern="1200" dirty="0"/>
        </a:p>
      </dsp:txBody>
      <dsp:txXfrm>
        <a:off x="73407" y="299273"/>
        <a:ext cx="3917343" cy="1356657"/>
      </dsp:txXfrm>
    </dsp:sp>
    <dsp:sp modelId="{E1128858-D0E9-4523-9939-66A9AF2A8A3C}">
      <dsp:nvSpPr>
        <dsp:cNvPr id="0" name=""/>
        <dsp:cNvSpPr/>
      </dsp:nvSpPr>
      <dsp:spPr>
        <a:xfrm>
          <a:off x="3107827" y="992836"/>
          <a:ext cx="1562189" cy="1215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100" kern="1200" dirty="0"/>
        </a:p>
      </dsp:txBody>
      <dsp:txXfrm>
        <a:off x="3107827" y="992836"/>
        <a:ext cx="1562189" cy="1215171"/>
      </dsp:txXfrm>
    </dsp:sp>
    <dsp:sp modelId="{7C40A482-E728-4357-8848-3B5A6784FC0A}">
      <dsp:nvSpPr>
        <dsp:cNvPr id="0" name=""/>
        <dsp:cNvSpPr/>
      </dsp:nvSpPr>
      <dsp:spPr>
        <a:xfrm>
          <a:off x="2200332" y="2144446"/>
          <a:ext cx="5914930" cy="1503471"/>
        </a:xfrm>
        <a:prstGeom prst="roundRect">
          <a:avLst>
            <a:gd name="adj" fmla="val 16670"/>
          </a:avLst>
        </a:prstGeom>
        <a:solidFill>
          <a:schemeClr val="accent4">
            <a:hueOff val="-492612"/>
            <a:satOff val="14709"/>
            <a:lumOff val="568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700" kern="1200" dirty="0" smtClean="0"/>
            <a:t>Opción habilitación de comprobantes</a:t>
          </a:r>
          <a:endParaRPr lang="es-ES" sz="2700" kern="1200" dirty="0"/>
        </a:p>
      </dsp:txBody>
      <dsp:txXfrm>
        <a:off x="2273739" y="2217853"/>
        <a:ext cx="5768116" cy="1356657"/>
      </dsp:txXfrm>
    </dsp:sp>
    <dsp:sp modelId="{56797A85-9C19-448D-BB34-5CA0BD295593}">
      <dsp:nvSpPr>
        <dsp:cNvPr id="0" name=""/>
        <dsp:cNvSpPr/>
      </dsp:nvSpPr>
      <dsp:spPr>
        <a:xfrm>
          <a:off x="6273962" y="2681730"/>
          <a:ext cx="1562189" cy="1215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600" kern="1200"/>
        </a:p>
      </dsp:txBody>
      <dsp:txXfrm>
        <a:off x="6273962" y="2681730"/>
        <a:ext cx="1562189" cy="12151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2736AD-19C3-4B29-AFD2-78A317A30287}">
      <dsp:nvSpPr>
        <dsp:cNvPr id="0" name=""/>
        <dsp:cNvSpPr/>
      </dsp:nvSpPr>
      <dsp:spPr>
        <a:xfrm>
          <a:off x="4469524" y="1158027"/>
          <a:ext cx="3130786" cy="7703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7203"/>
              </a:lnTo>
              <a:lnTo>
                <a:pt x="3130786" y="527203"/>
              </a:lnTo>
              <a:lnTo>
                <a:pt x="3130786" y="770388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4AFB0-143A-4BCB-9286-16731F6240B2}">
      <dsp:nvSpPr>
        <dsp:cNvPr id="0" name=""/>
        <dsp:cNvSpPr/>
      </dsp:nvSpPr>
      <dsp:spPr>
        <a:xfrm>
          <a:off x="4423804" y="1158027"/>
          <a:ext cx="91440" cy="75055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7366"/>
              </a:lnTo>
              <a:lnTo>
                <a:pt x="50595" y="507366"/>
              </a:lnTo>
              <a:lnTo>
                <a:pt x="50595" y="750551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AD6FE5-1D0F-434D-9406-CCDE9AF35D2D}">
      <dsp:nvSpPr>
        <dsp:cNvPr id="0" name=""/>
        <dsp:cNvSpPr/>
      </dsp:nvSpPr>
      <dsp:spPr>
        <a:xfrm>
          <a:off x="1370479" y="1158027"/>
          <a:ext cx="3099044" cy="770388"/>
        </a:xfrm>
        <a:custGeom>
          <a:avLst/>
          <a:gdLst/>
          <a:ahLst/>
          <a:cxnLst/>
          <a:rect l="0" t="0" r="0" b="0"/>
          <a:pathLst>
            <a:path>
              <a:moveTo>
                <a:pt x="3099044" y="0"/>
              </a:moveTo>
              <a:lnTo>
                <a:pt x="3099044" y="527203"/>
              </a:lnTo>
              <a:lnTo>
                <a:pt x="0" y="527203"/>
              </a:lnTo>
              <a:lnTo>
                <a:pt x="0" y="770388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389996-D1CE-4A23-B09B-CBFE3C140332}">
      <dsp:nvSpPr>
        <dsp:cNvPr id="0" name=""/>
        <dsp:cNvSpPr/>
      </dsp:nvSpPr>
      <dsp:spPr>
        <a:xfrm>
          <a:off x="1420726" y="0"/>
          <a:ext cx="6097595" cy="11580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smtClean="0"/>
            <a:t>DDJJ BIENES PERSONALES (</a:t>
          </a:r>
          <a:r>
            <a:rPr lang="es-ES" sz="3200" kern="1200" dirty="0" err="1" smtClean="0"/>
            <a:t>últ</a:t>
          </a:r>
          <a:r>
            <a:rPr lang="es-ES" sz="3200" kern="1200" dirty="0" smtClean="0"/>
            <a:t>. 2 períodos vencidos)</a:t>
          </a:r>
          <a:endParaRPr lang="es-ES" sz="3200" kern="1200" dirty="0"/>
        </a:p>
      </dsp:txBody>
      <dsp:txXfrm>
        <a:off x="1420726" y="0"/>
        <a:ext cx="6097595" cy="1158027"/>
      </dsp:txXfrm>
    </dsp:sp>
    <dsp:sp modelId="{3851EB27-5A1C-4682-99EA-D4DF7DEB7559}">
      <dsp:nvSpPr>
        <dsp:cNvPr id="0" name=""/>
        <dsp:cNvSpPr/>
      </dsp:nvSpPr>
      <dsp:spPr>
        <a:xfrm>
          <a:off x="3878" y="1928416"/>
          <a:ext cx="2733200" cy="321440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kern="1200" dirty="0" smtClean="0"/>
            <a:t>Presenta-</a:t>
          </a:r>
          <a:r>
            <a:rPr lang="es-ES" sz="3600" kern="1200" dirty="0" err="1" smtClean="0"/>
            <a:t>ción</a:t>
          </a:r>
          <a:r>
            <a:rPr lang="es-ES" sz="3600" kern="1200" dirty="0" smtClean="0"/>
            <a:t> 30 días corridos desde el </a:t>
          </a:r>
          <a:r>
            <a:rPr lang="es-ES" sz="3600" kern="1200" dirty="0" err="1" smtClean="0"/>
            <a:t>vto</a:t>
          </a:r>
          <a:endParaRPr lang="es-ES" sz="3600" kern="1200" dirty="0"/>
        </a:p>
      </dsp:txBody>
      <dsp:txXfrm>
        <a:off x="3878" y="1928416"/>
        <a:ext cx="2733200" cy="3214407"/>
      </dsp:txXfrm>
    </dsp:sp>
    <dsp:sp modelId="{44A88651-72DD-475B-82CE-ADFF395FCE7F}">
      <dsp:nvSpPr>
        <dsp:cNvPr id="0" name=""/>
        <dsp:cNvSpPr/>
      </dsp:nvSpPr>
      <dsp:spPr>
        <a:xfrm>
          <a:off x="3196584" y="1908579"/>
          <a:ext cx="2555628" cy="327396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kern="1200" dirty="0" smtClean="0"/>
            <a:t>Bs. Gravados &gt; MNI</a:t>
          </a:r>
          <a:endParaRPr lang="es-ES" sz="3600" kern="1200" dirty="0"/>
        </a:p>
      </dsp:txBody>
      <dsp:txXfrm>
        <a:off x="3196584" y="1908579"/>
        <a:ext cx="2555628" cy="3273964"/>
      </dsp:txXfrm>
    </dsp:sp>
    <dsp:sp modelId="{79B6D045-6395-4FE5-9404-015E3D820B3E}">
      <dsp:nvSpPr>
        <dsp:cNvPr id="0" name=""/>
        <dsp:cNvSpPr/>
      </dsp:nvSpPr>
      <dsp:spPr>
        <a:xfrm>
          <a:off x="6265451" y="1928416"/>
          <a:ext cx="2669717" cy="321440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kern="1200" dirty="0" smtClean="0"/>
            <a:t>Bs. del país  - (</a:t>
          </a:r>
          <a:r>
            <a:rPr lang="es-ES" sz="3600" kern="1200" dirty="0" err="1" smtClean="0"/>
            <a:t>efvo</a:t>
          </a:r>
          <a:r>
            <a:rPr lang="es-ES" sz="3600" kern="1200" dirty="0" smtClean="0"/>
            <a:t> y bs. del hogar) &gt; 80% del MNI</a:t>
          </a:r>
          <a:endParaRPr lang="es-ES" sz="3600" kern="1200" dirty="0"/>
        </a:p>
      </dsp:txBody>
      <dsp:txXfrm>
        <a:off x="6265451" y="1928416"/>
        <a:ext cx="2669717" cy="32144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2736AD-19C3-4B29-AFD2-78A317A30287}">
      <dsp:nvSpPr>
        <dsp:cNvPr id="0" name=""/>
        <dsp:cNvSpPr/>
      </dsp:nvSpPr>
      <dsp:spPr>
        <a:xfrm>
          <a:off x="4471786" y="2120574"/>
          <a:ext cx="2239113" cy="8599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3662"/>
              </a:lnTo>
              <a:lnTo>
                <a:pt x="2239113" y="503662"/>
              </a:lnTo>
              <a:lnTo>
                <a:pt x="2239113" y="859991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AD6FE5-1D0F-434D-9406-CCDE9AF35D2D}">
      <dsp:nvSpPr>
        <dsp:cNvPr id="0" name=""/>
        <dsp:cNvSpPr/>
      </dsp:nvSpPr>
      <dsp:spPr>
        <a:xfrm>
          <a:off x="2157288" y="2120574"/>
          <a:ext cx="2314497" cy="859991"/>
        </a:xfrm>
        <a:custGeom>
          <a:avLst/>
          <a:gdLst/>
          <a:ahLst/>
          <a:cxnLst/>
          <a:rect l="0" t="0" r="0" b="0"/>
          <a:pathLst>
            <a:path>
              <a:moveTo>
                <a:pt x="2314497" y="0"/>
              </a:moveTo>
              <a:lnTo>
                <a:pt x="2314497" y="503662"/>
              </a:lnTo>
              <a:lnTo>
                <a:pt x="0" y="503662"/>
              </a:lnTo>
              <a:lnTo>
                <a:pt x="0" y="859991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389996-D1CE-4A23-B09B-CBFE3C140332}">
      <dsp:nvSpPr>
        <dsp:cNvPr id="0" name=""/>
        <dsp:cNvSpPr/>
      </dsp:nvSpPr>
      <dsp:spPr>
        <a:xfrm>
          <a:off x="4525" y="423770"/>
          <a:ext cx="8934522" cy="169680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smtClean="0"/>
            <a:t>Inmuebles y/o automotores en el país &gt; 50% MNI (</a:t>
          </a:r>
          <a:r>
            <a:rPr lang="es-ES" sz="3200" kern="1200" dirty="0" err="1" smtClean="0"/>
            <a:t>últ</a:t>
          </a:r>
          <a:r>
            <a:rPr lang="es-ES" sz="3200" kern="1200" dirty="0" smtClean="0"/>
            <a:t>. Período fiscal vencido)</a:t>
          </a:r>
          <a:endParaRPr lang="es-ES" sz="3200" kern="1200" dirty="0"/>
        </a:p>
      </dsp:txBody>
      <dsp:txXfrm>
        <a:off x="4525" y="423770"/>
        <a:ext cx="8934522" cy="1696804"/>
      </dsp:txXfrm>
    </dsp:sp>
    <dsp:sp modelId="{3851EB27-5A1C-4682-99EA-D4DF7DEB7559}">
      <dsp:nvSpPr>
        <dsp:cNvPr id="0" name=""/>
        <dsp:cNvSpPr/>
      </dsp:nvSpPr>
      <dsp:spPr>
        <a:xfrm>
          <a:off x="272241" y="2980565"/>
          <a:ext cx="3770095" cy="193473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smtClean="0"/>
            <a:t>Valuados s/LIBP, sin amortizaciones</a:t>
          </a:r>
          <a:endParaRPr lang="es-ES" sz="3200" kern="1200" dirty="0"/>
        </a:p>
      </dsp:txBody>
      <dsp:txXfrm>
        <a:off x="272241" y="2980565"/>
        <a:ext cx="3770095" cy="1934730"/>
      </dsp:txXfrm>
    </dsp:sp>
    <dsp:sp modelId="{79B6D045-6395-4FE5-9404-015E3D820B3E}">
      <dsp:nvSpPr>
        <dsp:cNvPr id="0" name=""/>
        <dsp:cNvSpPr/>
      </dsp:nvSpPr>
      <dsp:spPr>
        <a:xfrm>
          <a:off x="4754994" y="2980565"/>
          <a:ext cx="3911812" cy="181339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Valuados s/tabla publicada por AFIP del DNRA o s/seguro, sin amortizaciones</a:t>
          </a:r>
          <a:endParaRPr lang="es-ES" sz="2800" kern="1200" dirty="0"/>
        </a:p>
      </dsp:txBody>
      <dsp:txXfrm>
        <a:off x="4754994" y="2980565"/>
        <a:ext cx="3911812" cy="18133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99EC81-C601-415C-BD36-A940FA7CA733}">
      <dsp:nvSpPr>
        <dsp:cNvPr id="0" name=""/>
        <dsp:cNvSpPr/>
      </dsp:nvSpPr>
      <dsp:spPr>
        <a:xfrm>
          <a:off x="642747" y="1971"/>
          <a:ext cx="2625881" cy="131294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33% de los componentes</a:t>
          </a:r>
          <a:endParaRPr lang="es-ES" sz="2800" kern="1200" dirty="0"/>
        </a:p>
      </dsp:txBody>
      <dsp:txXfrm>
        <a:off x="681202" y="40426"/>
        <a:ext cx="2548971" cy="1236030"/>
      </dsp:txXfrm>
    </dsp:sp>
    <dsp:sp modelId="{6EB54F48-1183-4258-956A-1231BE818FBD}">
      <dsp:nvSpPr>
        <dsp:cNvPr id="0" name=""/>
        <dsp:cNvSpPr/>
      </dsp:nvSpPr>
      <dsp:spPr>
        <a:xfrm>
          <a:off x="905335" y="1314912"/>
          <a:ext cx="262588" cy="9847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4705"/>
              </a:lnTo>
              <a:lnTo>
                <a:pt x="262588" y="984705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3F93BD-6F16-4080-B6B8-B4BA2B36B31A}">
      <dsp:nvSpPr>
        <dsp:cNvPr id="0" name=""/>
        <dsp:cNvSpPr/>
      </dsp:nvSpPr>
      <dsp:spPr>
        <a:xfrm>
          <a:off x="1167923" y="1643148"/>
          <a:ext cx="2416525" cy="131294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PH: requisitos mencionados</a:t>
          </a:r>
          <a:endParaRPr lang="es-ES" sz="2200" kern="1200" dirty="0"/>
        </a:p>
      </dsp:txBody>
      <dsp:txXfrm>
        <a:off x="1206378" y="1681603"/>
        <a:ext cx="2339615" cy="1236030"/>
      </dsp:txXfrm>
    </dsp:sp>
    <dsp:sp modelId="{DCA68125-C566-4F89-A83D-06952641EBDE}">
      <dsp:nvSpPr>
        <dsp:cNvPr id="0" name=""/>
        <dsp:cNvSpPr/>
      </dsp:nvSpPr>
      <dsp:spPr>
        <a:xfrm>
          <a:off x="905335" y="1314912"/>
          <a:ext cx="262588" cy="2625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5881"/>
              </a:lnTo>
              <a:lnTo>
                <a:pt x="262588" y="2625881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5B8879-B248-4B4C-81D6-BFD5F3827EFB}">
      <dsp:nvSpPr>
        <dsp:cNvPr id="0" name=""/>
        <dsp:cNvSpPr/>
      </dsp:nvSpPr>
      <dsp:spPr>
        <a:xfrm>
          <a:off x="1167923" y="3284324"/>
          <a:ext cx="2479063" cy="131294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Otros sujetos: Inmuebles y/o automotores s/mencionado</a:t>
          </a:r>
          <a:endParaRPr lang="es-ES" sz="2200" kern="1200" dirty="0"/>
        </a:p>
      </dsp:txBody>
      <dsp:txXfrm>
        <a:off x="1206378" y="3322779"/>
        <a:ext cx="2402153" cy="1236030"/>
      </dsp:txXfrm>
    </dsp:sp>
    <dsp:sp modelId="{7A8716A4-F651-4575-A338-BE5AE1D36E0E}">
      <dsp:nvSpPr>
        <dsp:cNvPr id="0" name=""/>
        <dsp:cNvSpPr/>
      </dsp:nvSpPr>
      <dsp:spPr>
        <a:xfrm>
          <a:off x="3925099" y="1971"/>
          <a:ext cx="2625881" cy="131294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Entidad</a:t>
          </a:r>
          <a:endParaRPr lang="es-ES" sz="2800" kern="1200" dirty="0"/>
        </a:p>
      </dsp:txBody>
      <dsp:txXfrm>
        <a:off x="3963554" y="40426"/>
        <a:ext cx="2548971" cy="1236030"/>
      </dsp:txXfrm>
    </dsp:sp>
    <dsp:sp modelId="{1E9369E7-E3A2-4FFB-80BF-0F22935B9D7B}">
      <dsp:nvSpPr>
        <dsp:cNvPr id="0" name=""/>
        <dsp:cNvSpPr/>
      </dsp:nvSpPr>
      <dsp:spPr>
        <a:xfrm>
          <a:off x="4187687" y="1314912"/>
          <a:ext cx="504652" cy="1197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599"/>
              </a:lnTo>
              <a:lnTo>
                <a:pt x="504652" y="1197599"/>
              </a:lnTo>
            </a:path>
          </a:pathLst>
        </a:custGeom>
        <a:noFill/>
        <a:ln w="15875" cap="rnd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27249E-B9D4-43B2-A388-965A64B308EF}">
      <dsp:nvSpPr>
        <dsp:cNvPr id="0" name=""/>
        <dsp:cNvSpPr/>
      </dsp:nvSpPr>
      <dsp:spPr>
        <a:xfrm>
          <a:off x="4692340" y="1856041"/>
          <a:ext cx="2600547" cy="131294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Inmuebles y/o automotores s/mencionado</a:t>
          </a:r>
          <a:endParaRPr lang="es-ES" sz="2200" kern="1200" dirty="0"/>
        </a:p>
      </dsp:txBody>
      <dsp:txXfrm>
        <a:off x="4730795" y="1894496"/>
        <a:ext cx="2523637" cy="123603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201EC8-EEA9-49C8-A8C7-16C2EAF248C5}">
      <dsp:nvSpPr>
        <dsp:cNvPr id="0" name=""/>
        <dsp:cNvSpPr/>
      </dsp:nvSpPr>
      <dsp:spPr>
        <a:xfrm rot="5400000">
          <a:off x="1841923" y="2389996"/>
          <a:ext cx="1315211" cy="11188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40A482-E728-4357-8848-3B5A6784FC0A}">
      <dsp:nvSpPr>
        <dsp:cNvPr id="0" name=""/>
        <dsp:cNvSpPr/>
      </dsp:nvSpPr>
      <dsp:spPr>
        <a:xfrm>
          <a:off x="0" y="577982"/>
          <a:ext cx="7496835" cy="171479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100" kern="1200" dirty="0" smtClean="0"/>
            <a:t>Causales RG (AFIP) 4132 y/o incumplimientos y no acredito Requisitos patrimoniales</a:t>
          </a:r>
          <a:endParaRPr lang="es-ES" sz="3100" kern="1200" dirty="0"/>
        </a:p>
      </dsp:txBody>
      <dsp:txXfrm>
        <a:off x="83724" y="661706"/>
        <a:ext cx="7329387" cy="1547342"/>
      </dsp:txXfrm>
    </dsp:sp>
    <dsp:sp modelId="{67D8FA3B-784A-4FA4-9430-D84D447C6E69}">
      <dsp:nvSpPr>
        <dsp:cNvPr id="0" name=""/>
        <dsp:cNvSpPr/>
      </dsp:nvSpPr>
      <dsp:spPr>
        <a:xfrm>
          <a:off x="4578037" y="1303421"/>
          <a:ext cx="1203274" cy="9359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900" kern="1200"/>
        </a:p>
      </dsp:txBody>
      <dsp:txXfrm>
        <a:off x="4578037" y="1303421"/>
        <a:ext cx="1203274" cy="935985"/>
      </dsp:txXfrm>
    </dsp:sp>
    <dsp:sp modelId="{4C8E58E5-2E51-4E79-9866-2F45315F10A4}">
      <dsp:nvSpPr>
        <dsp:cNvPr id="0" name=""/>
        <dsp:cNvSpPr/>
      </dsp:nvSpPr>
      <dsp:spPr>
        <a:xfrm>
          <a:off x="3603290" y="2705383"/>
          <a:ext cx="4555970" cy="1714790"/>
        </a:xfrm>
        <a:prstGeom prst="roundRect">
          <a:avLst>
            <a:gd name="adj" fmla="val 16670"/>
          </a:avLst>
        </a:prstGeom>
        <a:solidFill>
          <a:schemeClr val="accent4">
            <a:hueOff val="-492612"/>
            <a:satOff val="14709"/>
            <a:lumOff val="568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100" kern="1200" dirty="0" smtClean="0"/>
            <a:t>Factura M</a:t>
          </a:r>
          <a:endParaRPr lang="es-ES" sz="3100" kern="1200" dirty="0"/>
        </a:p>
      </dsp:txBody>
      <dsp:txXfrm>
        <a:off x="3687014" y="2789107"/>
        <a:ext cx="4388522" cy="15473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0566F7-69D0-4D30-84C9-9AEF2BAD6F10}">
      <dsp:nvSpPr>
        <dsp:cNvPr id="0" name=""/>
        <dsp:cNvSpPr/>
      </dsp:nvSpPr>
      <dsp:spPr>
        <a:xfrm rot="5400000">
          <a:off x="1242085" y="1562217"/>
          <a:ext cx="1195989" cy="85654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906BE-401F-4421-B865-EE345D4EC193}">
      <dsp:nvSpPr>
        <dsp:cNvPr id="0" name=""/>
        <dsp:cNvSpPr/>
      </dsp:nvSpPr>
      <dsp:spPr>
        <a:xfrm>
          <a:off x="114900" y="0"/>
          <a:ext cx="4855768" cy="1559783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smtClean="0"/>
            <a:t>Requisitos patrimoniales No acreditados</a:t>
          </a:r>
          <a:endParaRPr lang="es-ES" sz="3000" kern="1200" dirty="0"/>
        </a:p>
      </dsp:txBody>
      <dsp:txXfrm>
        <a:off x="191056" y="76156"/>
        <a:ext cx="4703456" cy="1407471"/>
      </dsp:txXfrm>
    </dsp:sp>
    <dsp:sp modelId="{E1128858-D0E9-4523-9939-66A9AF2A8A3C}">
      <dsp:nvSpPr>
        <dsp:cNvPr id="0" name=""/>
        <dsp:cNvSpPr/>
      </dsp:nvSpPr>
      <dsp:spPr>
        <a:xfrm>
          <a:off x="3066109" y="932048"/>
          <a:ext cx="921166" cy="716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500" kern="1200" dirty="0"/>
        </a:p>
      </dsp:txBody>
      <dsp:txXfrm>
        <a:off x="3066109" y="932048"/>
        <a:ext cx="921166" cy="716542"/>
      </dsp:txXfrm>
    </dsp:sp>
    <dsp:sp modelId="{AC201EC8-EEA9-49C8-A8C7-16C2EAF248C5}">
      <dsp:nvSpPr>
        <dsp:cNvPr id="0" name=""/>
        <dsp:cNvSpPr/>
      </dsp:nvSpPr>
      <dsp:spPr>
        <a:xfrm rot="5400000">
          <a:off x="3743962" y="3194672"/>
          <a:ext cx="1006859" cy="85654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-396103"/>
            <a:satOff val="11934"/>
            <a:lumOff val="1434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40A482-E728-4357-8848-3B5A6784FC0A}">
      <dsp:nvSpPr>
        <dsp:cNvPr id="0" name=""/>
        <dsp:cNvSpPr/>
      </dsp:nvSpPr>
      <dsp:spPr>
        <a:xfrm>
          <a:off x="2242325" y="1807485"/>
          <a:ext cx="5739198" cy="1312756"/>
        </a:xfrm>
        <a:prstGeom prst="roundRect">
          <a:avLst>
            <a:gd name="adj" fmla="val 16670"/>
          </a:avLst>
        </a:prstGeom>
        <a:solidFill>
          <a:schemeClr val="accent4">
            <a:hueOff val="-246306"/>
            <a:satOff val="7355"/>
            <a:lumOff val="284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000" kern="1200" dirty="0" smtClean="0"/>
            <a:t>Sin causales RG (AFIP) 4132 ni incumplimientos</a:t>
          </a:r>
          <a:endParaRPr lang="es-ES" sz="3000" kern="1200" dirty="0"/>
        </a:p>
      </dsp:txBody>
      <dsp:txXfrm>
        <a:off x="2306420" y="1871580"/>
        <a:ext cx="5611008" cy="1184566"/>
      </dsp:txXfrm>
    </dsp:sp>
    <dsp:sp modelId="{67D8FA3B-784A-4FA4-9430-D84D447C6E69}">
      <dsp:nvSpPr>
        <dsp:cNvPr id="0" name=""/>
        <dsp:cNvSpPr/>
      </dsp:nvSpPr>
      <dsp:spPr>
        <a:xfrm>
          <a:off x="5838593" y="2362845"/>
          <a:ext cx="921166" cy="716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500" kern="1200"/>
        </a:p>
      </dsp:txBody>
      <dsp:txXfrm>
        <a:off x="5838593" y="2362845"/>
        <a:ext cx="921166" cy="716542"/>
      </dsp:txXfrm>
    </dsp:sp>
    <dsp:sp modelId="{4C8E58E5-2E51-4E79-9866-2F45315F10A4}">
      <dsp:nvSpPr>
        <dsp:cNvPr id="0" name=""/>
        <dsp:cNvSpPr/>
      </dsp:nvSpPr>
      <dsp:spPr>
        <a:xfrm>
          <a:off x="4671440" y="3436116"/>
          <a:ext cx="3487820" cy="2141665"/>
        </a:xfrm>
        <a:prstGeom prst="roundRect">
          <a:avLst>
            <a:gd name="adj" fmla="val 16670"/>
          </a:avLst>
        </a:prstGeom>
        <a:solidFill>
          <a:schemeClr val="accent4">
            <a:hueOff val="-492612"/>
            <a:satOff val="14709"/>
            <a:lumOff val="568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600" kern="1200" dirty="0" smtClean="0"/>
            <a:t>Factura A con leyenda: “operación sujeta a retención”</a:t>
          </a:r>
          <a:endParaRPr lang="es-ES" sz="2600" kern="1200" dirty="0"/>
        </a:p>
      </dsp:txBody>
      <dsp:txXfrm>
        <a:off x="4776006" y="3540682"/>
        <a:ext cx="3278688" cy="19325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0566F7-69D0-4D30-84C9-9AEF2BAD6F10}">
      <dsp:nvSpPr>
        <dsp:cNvPr id="0" name=""/>
        <dsp:cNvSpPr/>
      </dsp:nvSpPr>
      <dsp:spPr>
        <a:xfrm rot="5400000">
          <a:off x="1240398" y="1593794"/>
          <a:ext cx="1196700" cy="85705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906BE-401F-4421-B865-EE345D4EC193}">
      <dsp:nvSpPr>
        <dsp:cNvPr id="0" name=""/>
        <dsp:cNvSpPr/>
      </dsp:nvSpPr>
      <dsp:spPr>
        <a:xfrm>
          <a:off x="112544" y="0"/>
          <a:ext cx="4858654" cy="156071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smtClean="0"/>
            <a:t>Requisitos patrimoniales acreditados</a:t>
          </a:r>
          <a:endParaRPr lang="es-ES" sz="3000" kern="1200" dirty="0"/>
        </a:p>
      </dsp:txBody>
      <dsp:txXfrm>
        <a:off x="188745" y="76201"/>
        <a:ext cx="4706252" cy="1408308"/>
      </dsp:txXfrm>
    </dsp:sp>
    <dsp:sp modelId="{E1128858-D0E9-4523-9939-66A9AF2A8A3C}">
      <dsp:nvSpPr>
        <dsp:cNvPr id="0" name=""/>
        <dsp:cNvSpPr/>
      </dsp:nvSpPr>
      <dsp:spPr>
        <a:xfrm>
          <a:off x="3065507" y="963250"/>
          <a:ext cx="921713" cy="716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500" kern="1200" dirty="0"/>
        </a:p>
      </dsp:txBody>
      <dsp:txXfrm>
        <a:off x="3065507" y="963250"/>
        <a:ext cx="921713" cy="716968"/>
      </dsp:txXfrm>
    </dsp:sp>
    <dsp:sp modelId="{AC201EC8-EEA9-49C8-A8C7-16C2EAF248C5}">
      <dsp:nvSpPr>
        <dsp:cNvPr id="0" name=""/>
        <dsp:cNvSpPr/>
      </dsp:nvSpPr>
      <dsp:spPr>
        <a:xfrm rot="5400000">
          <a:off x="3743763" y="3227219"/>
          <a:ext cx="1007457" cy="85705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-396103"/>
            <a:satOff val="11934"/>
            <a:lumOff val="1434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40A482-E728-4357-8848-3B5A6784FC0A}">
      <dsp:nvSpPr>
        <dsp:cNvPr id="0" name=""/>
        <dsp:cNvSpPr/>
      </dsp:nvSpPr>
      <dsp:spPr>
        <a:xfrm>
          <a:off x="2241233" y="1839208"/>
          <a:ext cx="5742609" cy="1313537"/>
        </a:xfrm>
        <a:prstGeom prst="roundRect">
          <a:avLst>
            <a:gd name="adj" fmla="val 16670"/>
          </a:avLst>
        </a:prstGeom>
        <a:solidFill>
          <a:schemeClr val="accent4">
            <a:hueOff val="-246306"/>
            <a:satOff val="7355"/>
            <a:lumOff val="284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000" kern="1200" dirty="0" smtClean="0"/>
            <a:t>Sin causales RG (AFIP) 4132 ni incumplimientos</a:t>
          </a:r>
          <a:endParaRPr lang="es-ES" sz="3000" kern="1200" dirty="0"/>
        </a:p>
      </dsp:txBody>
      <dsp:txXfrm>
        <a:off x="2305366" y="1903341"/>
        <a:ext cx="5614343" cy="1185271"/>
      </dsp:txXfrm>
    </dsp:sp>
    <dsp:sp modelId="{67D8FA3B-784A-4FA4-9430-D84D447C6E69}">
      <dsp:nvSpPr>
        <dsp:cNvPr id="0" name=""/>
        <dsp:cNvSpPr/>
      </dsp:nvSpPr>
      <dsp:spPr>
        <a:xfrm>
          <a:off x="5839638" y="2394897"/>
          <a:ext cx="921713" cy="716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500" kern="1200"/>
        </a:p>
      </dsp:txBody>
      <dsp:txXfrm>
        <a:off x="5839638" y="2394897"/>
        <a:ext cx="921713" cy="716968"/>
      </dsp:txXfrm>
    </dsp:sp>
    <dsp:sp modelId="{4C8E58E5-2E51-4E79-9866-2F45315F10A4}">
      <dsp:nvSpPr>
        <dsp:cNvPr id="0" name=""/>
        <dsp:cNvSpPr/>
      </dsp:nvSpPr>
      <dsp:spPr>
        <a:xfrm>
          <a:off x="4669367" y="3468807"/>
          <a:ext cx="3489893" cy="1313537"/>
        </a:xfrm>
        <a:prstGeom prst="roundRect">
          <a:avLst>
            <a:gd name="adj" fmla="val 16670"/>
          </a:avLst>
        </a:prstGeom>
        <a:solidFill>
          <a:schemeClr val="accent4">
            <a:hueOff val="-492612"/>
            <a:satOff val="14709"/>
            <a:lumOff val="568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3000" kern="1200" dirty="0" smtClean="0"/>
            <a:t>Factura A</a:t>
          </a:r>
          <a:endParaRPr lang="es-ES" sz="3000" kern="1200" dirty="0"/>
        </a:p>
      </dsp:txBody>
      <dsp:txXfrm>
        <a:off x="4733500" y="3532940"/>
        <a:ext cx="3361627" cy="1185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9DFF4-36CE-418B-ADB6-09C6E24054ED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60954B-902E-4D22-9F4B-45357A8258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5397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0954B-902E-4D22-9F4B-45357A8258CB}" type="slidenum">
              <a:rPr lang="es-ES" smtClean="0">
                <a:solidFill>
                  <a:prstClr val="black"/>
                </a:solidFill>
              </a:rPr>
              <a:pPr/>
              <a:t>4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853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0954B-902E-4D22-9F4B-45357A8258CB}" type="slidenum">
              <a:rPr lang="es-ES" smtClean="0">
                <a:solidFill>
                  <a:prstClr val="black"/>
                </a:solidFill>
              </a:rPr>
              <a:pPr/>
              <a:t>7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947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0954B-902E-4D22-9F4B-45357A8258CB}" type="slidenum">
              <a:rPr lang="es-ES" smtClean="0">
                <a:solidFill>
                  <a:prstClr val="black"/>
                </a:solidFill>
              </a:rPr>
              <a:pPr/>
              <a:t>9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15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0954B-902E-4D22-9F4B-45357A8258CB}" type="slidenum">
              <a:rPr lang="es-ES" smtClean="0">
                <a:solidFill>
                  <a:prstClr val="black"/>
                </a:solidFill>
              </a:rPr>
              <a:pPr/>
              <a:t>10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03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0954B-902E-4D22-9F4B-45357A8258CB}" type="slidenum">
              <a:rPr lang="es-ES" smtClean="0">
                <a:solidFill>
                  <a:prstClr val="black"/>
                </a:solidFill>
              </a:rPr>
              <a:pPr/>
              <a:t>11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36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4669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8333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8123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1056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95776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9485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6382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0937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5603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7111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258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1593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9000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9979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1637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160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96AA7-D18C-4DE8-8C2E-01A1F9F63D00}" type="datetimeFigureOut">
              <a:rPr lang="es-ES" smtClean="0"/>
              <a:t>11/11/2019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877F5C9-CDD1-40C7-915E-6D5C848289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3720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  <p:sldLayoutId id="2147484133" r:id="rId12"/>
    <p:sldLayoutId id="2147484134" r:id="rId13"/>
    <p:sldLayoutId id="2147484135" r:id="rId14"/>
    <p:sldLayoutId id="2147484136" r:id="rId15"/>
    <p:sldLayoutId id="214748413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85405" y="110359"/>
            <a:ext cx="6976241" cy="2288638"/>
          </a:xfrm>
        </p:spPr>
        <p:txBody>
          <a:bodyPr/>
          <a:lstStyle/>
          <a:p>
            <a:pPr algn="ctr"/>
            <a:r>
              <a:rPr lang="es-AR" b="1" dirty="0" smtClean="0"/>
              <a:t>Novedades Impositivas</a:t>
            </a:r>
            <a:endParaRPr lang="es-ES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85405" y="2496228"/>
            <a:ext cx="6858000" cy="2722099"/>
          </a:xfrm>
        </p:spPr>
        <p:txBody>
          <a:bodyPr>
            <a:noAutofit/>
          </a:bodyPr>
          <a:lstStyle/>
          <a:p>
            <a:pPr algn="ctr"/>
            <a:r>
              <a:rPr lang="es-AR" sz="3200" b="1" i="1" dirty="0" smtClean="0"/>
              <a:t>   del último mes </a:t>
            </a:r>
            <a:endParaRPr lang="es-AR" sz="3200" b="1" i="1" dirty="0"/>
          </a:p>
          <a:p>
            <a:pPr algn="ctr"/>
            <a:endParaRPr lang="es-AR" sz="3200" i="1" dirty="0"/>
          </a:p>
          <a:p>
            <a:pPr algn="ctr"/>
            <a:r>
              <a:rPr lang="es-AR" sz="3200" dirty="0"/>
              <a:t>Ciclo de </a:t>
            </a:r>
            <a:r>
              <a:rPr lang="es-AR" sz="3200" dirty="0" smtClean="0"/>
              <a:t>Actualidad </a:t>
            </a:r>
            <a:r>
              <a:rPr lang="es-AR" sz="3200" dirty="0"/>
              <a:t>Tributaria </a:t>
            </a:r>
            <a:endParaRPr lang="es-AR" sz="3200" dirty="0" smtClean="0"/>
          </a:p>
          <a:p>
            <a:pPr algn="ctr"/>
            <a:r>
              <a:rPr lang="es-AR" sz="3200" dirty="0" smtClean="0"/>
              <a:t>CPCECABA</a:t>
            </a:r>
            <a:endParaRPr lang="es-AR" sz="3200" dirty="0"/>
          </a:p>
          <a:p>
            <a:pPr algn="ctr"/>
            <a:endParaRPr lang="es-AR" sz="3200" smtClean="0"/>
          </a:p>
          <a:p>
            <a:pPr algn="ctr"/>
            <a:r>
              <a:rPr lang="es-AR" sz="3200" smtClean="0"/>
              <a:t>Expositora</a:t>
            </a:r>
            <a:r>
              <a:rPr lang="es-AR" sz="3200" dirty="0"/>
              <a:t>: Claudia M. Cerchiara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286977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7921" y="163596"/>
            <a:ext cx="6589199" cy="1280890"/>
          </a:xfrm>
        </p:spPr>
        <p:txBody>
          <a:bodyPr>
            <a:normAutofit/>
          </a:bodyPr>
          <a:lstStyle/>
          <a:p>
            <a:r>
              <a:rPr lang="es-AR" sz="3450" b="1" dirty="0" smtClean="0">
                <a:latin typeface="+mn-lt"/>
              </a:rPr>
              <a:t>Comprobante a emitir: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5135" y="1848729"/>
            <a:ext cx="6591985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AR" sz="3000" dirty="0"/>
          </a:p>
          <a:p>
            <a:endParaRPr lang="es-AR" sz="3000" dirty="0"/>
          </a:p>
          <a:p>
            <a:endParaRPr lang="es-AR" sz="3000" dirty="0"/>
          </a:p>
          <a:p>
            <a:pPr marL="0" indent="0">
              <a:buNone/>
            </a:pPr>
            <a:endParaRPr lang="es-AR" sz="3000" dirty="0"/>
          </a:p>
          <a:p>
            <a:endParaRPr lang="es-ES" sz="3000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841685505"/>
              </p:ext>
            </p:extLst>
          </p:nvPr>
        </p:nvGraphicFramePr>
        <p:xfrm>
          <a:off x="464233" y="804041"/>
          <a:ext cx="8159261" cy="6053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2110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88598" y="341975"/>
            <a:ext cx="6589199" cy="1280890"/>
          </a:xfrm>
        </p:spPr>
        <p:txBody>
          <a:bodyPr>
            <a:normAutofit/>
          </a:bodyPr>
          <a:lstStyle/>
          <a:p>
            <a:r>
              <a:rPr lang="es-AR" sz="3450" b="1" dirty="0" smtClean="0">
                <a:latin typeface="+mn-lt"/>
              </a:rPr>
              <a:t>Comprobante a emitir:</a:t>
            </a:r>
            <a:r>
              <a:rPr lang="es-AR" sz="3450" b="1" dirty="0">
                <a:latin typeface="+mn-lt"/>
              </a:rPr>
              <a:t>	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5135" y="1848729"/>
            <a:ext cx="6591985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AR" sz="3000" dirty="0"/>
          </a:p>
          <a:p>
            <a:endParaRPr lang="es-AR" sz="3000" dirty="0"/>
          </a:p>
          <a:p>
            <a:endParaRPr lang="es-AR" sz="3000" dirty="0"/>
          </a:p>
          <a:p>
            <a:pPr marL="0" indent="0">
              <a:buNone/>
            </a:pPr>
            <a:endParaRPr lang="es-AR" sz="3000" dirty="0"/>
          </a:p>
          <a:p>
            <a:endParaRPr lang="es-ES" sz="3000" dirty="0"/>
          </a:p>
        </p:txBody>
      </p:sp>
      <p:graphicFrame>
        <p:nvGraphicFramePr>
          <p:cNvPr id="4" name="Diagrama 3"/>
          <p:cNvGraphicFramePr/>
          <p:nvPr>
            <p:extLst/>
          </p:nvPr>
        </p:nvGraphicFramePr>
        <p:xfrm>
          <a:off x="464233" y="998806"/>
          <a:ext cx="8159261" cy="5289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6820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0635" y="230214"/>
            <a:ext cx="6589199" cy="1280890"/>
          </a:xfrm>
        </p:spPr>
        <p:txBody>
          <a:bodyPr>
            <a:normAutofit/>
          </a:bodyPr>
          <a:lstStyle/>
          <a:p>
            <a:r>
              <a:rPr lang="es-AR" sz="3450" b="1" dirty="0" smtClean="0">
                <a:latin typeface="+mn-lt"/>
              </a:rPr>
              <a:t>Régimen de retención de IVA y Ganancias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45062" y="1736186"/>
            <a:ext cx="8238978" cy="4806503"/>
          </a:xfrm>
        </p:spPr>
        <p:txBody>
          <a:bodyPr>
            <a:normAutofit/>
          </a:bodyPr>
          <a:lstStyle/>
          <a:p>
            <a:pPr marL="457200" lvl="1" indent="0">
              <a:buClr>
                <a:srgbClr val="00B050"/>
              </a:buClr>
              <a:buNone/>
            </a:pPr>
            <a:r>
              <a:rPr lang="es-AR" sz="3000" dirty="0" smtClean="0"/>
              <a:t>IVA: </a:t>
            </a:r>
          </a:p>
          <a:p>
            <a:pPr lvl="1">
              <a:buClr>
                <a:srgbClr val="00B050"/>
              </a:buClr>
            </a:pPr>
            <a:r>
              <a:rPr lang="es-AR" sz="3000" dirty="0" smtClean="0"/>
              <a:t>Factura M </a:t>
            </a:r>
            <a:r>
              <a:rPr lang="es-AR" sz="3000" dirty="0" smtClean="0">
                <a:sym typeface="Wingdings" panose="05000000000000000000" pitchFamily="2" charset="2"/>
              </a:rPr>
              <a:t> 100% alícuota correspondiente</a:t>
            </a:r>
          </a:p>
          <a:p>
            <a:pPr lvl="1">
              <a:buClr>
                <a:srgbClr val="00B050"/>
              </a:buClr>
            </a:pPr>
            <a:r>
              <a:rPr lang="es-AR" sz="3000" dirty="0" smtClean="0">
                <a:sym typeface="Wingdings" panose="05000000000000000000" pitchFamily="2" charset="2"/>
              </a:rPr>
              <a:t>Factura A con leyenda  50% de la alícuota correspondiente</a:t>
            </a:r>
            <a:endParaRPr lang="es-AR" sz="3000" dirty="0"/>
          </a:p>
          <a:p>
            <a:pPr marL="457200" lvl="1" indent="0">
              <a:buClr>
                <a:srgbClr val="00B050"/>
              </a:buClr>
              <a:buNone/>
            </a:pPr>
            <a:r>
              <a:rPr lang="es-AR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IG: </a:t>
            </a:r>
          </a:p>
          <a:p>
            <a:pPr lvl="1">
              <a:buClr>
                <a:srgbClr val="00B050"/>
              </a:buClr>
            </a:pPr>
            <a:r>
              <a:rPr lang="es-AR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Factura </a:t>
            </a:r>
            <a:r>
              <a:rPr lang="es-AR" sz="3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M </a:t>
            </a:r>
            <a:r>
              <a:rPr lang="es-AR" sz="3000" dirty="0">
                <a:solidFill>
                  <a:prstClr val="black">
                    <a:lumMod val="75000"/>
                    <a:lumOff val="25000"/>
                  </a:prstClr>
                </a:solidFill>
                <a:sym typeface="Wingdings" panose="05000000000000000000" pitchFamily="2" charset="2"/>
              </a:rPr>
              <a:t> </a:t>
            </a:r>
            <a:r>
              <a:rPr lang="es-AR" sz="3000" dirty="0" smtClean="0">
                <a:solidFill>
                  <a:prstClr val="black">
                    <a:lumMod val="75000"/>
                    <a:lumOff val="25000"/>
                  </a:prstClr>
                </a:solidFill>
                <a:sym typeface="Wingdings" panose="05000000000000000000" pitchFamily="2" charset="2"/>
              </a:rPr>
              <a:t>6%  </a:t>
            </a:r>
          </a:p>
          <a:p>
            <a:pPr lvl="1">
              <a:buClr>
                <a:srgbClr val="00B050"/>
              </a:buClr>
            </a:pPr>
            <a:r>
              <a:rPr lang="es-AR" sz="3000" dirty="0" smtClean="0">
                <a:solidFill>
                  <a:prstClr val="black">
                    <a:lumMod val="75000"/>
                    <a:lumOff val="25000"/>
                  </a:prstClr>
                </a:solidFill>
                <a:sym typeface="Wingdings" panose="05000000000000000000" pitchFamily="2" charset="2"/>
              </a:rPr>
              <a:t>Factura </a:t>
            </a:r>
            <a:r>
              <a:rPr lang="es-AR" sz="3000" dirty="0">
                <a:solidFill>
                  <a:prstClr val="black">
                    <a:lumMod val="75000"/>
                    <a:lumOff val="25000"/>
                  </a:prstClr>
                </a:solidFill>
                <a:sym typeface="Wingdings" panose="05000000000000000000" pitchFamily="2" charset="2"/>
              </a:rPr>
              <a:t>A con leyenda  </a:t>
            </a:r>
            <a:r>
              <a:rPr lang="es-AR" sz="3000" dirty="0" smtClean="0">
                <a:solidFill>
                  <a:prstClr val="black">
                    <a:lumMod val="75000"/>
                    <a:lumOff val="25000"/>
                  </a:prstClr>
                </a:solidFill>
                <a:sym typeface="Wingdings" panose="05000000000000000000" pitchFamily="2" charset="2"/>
              </a:rPr>
              <a:t>3%</a:t>
            </a:r>
            <a:endParaRPr lang="es-AR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indent="0">
              <a:buNone/>
            </a:pPr>
            <a:endParaRPr lang="es-AR" sz="3200" dirty="0"/>
          </a:p>
        </p:txBody>
      </p:sp>
    </p:spTree>
    <p:extLst>
      <p:ext uri="{BB962C8B-B14F-4D97-AF65-F5344CB8AC3E}">
        <p14:creationId xmlns:p14="http://schemas.microsoft.com/office/powerpoint/2010/main" val="425752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5249" y="247799"/>
            <a:ext cx="6589199" cy="1280890"/>
          </a:xfrm>
        </p:spPr>
        <p:txBody>
          <a:bodyPr>
            <a:normAutofit/>
          </a:bodyPr>
          <a:lstStyle/>
          <a:p>
            <a:r>
              <a:rPr lang="es-AR" sz="3450" b="1" dirty="0" smtClean="0">
                <a:latin typeface="+mn-lt"/>
              </a:rPr>
              <a:t>Régimen especial de pago y régimen de información</a:t>
            </a:r>
            <a:r>
              <a:rPr lang="es-AR" sz="3450" b="1" dirty="0">
                <a:latin typeface="+mn-lt"/>
              </a:rPr>
              <a:t>	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6947" y="2524989"/>
            <a:ext cx="8482819" cy="4379741"/>
          </a:xfrm>
        </p:spPr>
        <p:txBody>
          <a:bodyPr>
            <a:normAutofit/>
          </a:bodyPr>
          <a:lstStyle/>
          <a:p>
            <a:pPr>
              <a:buClr>
                <a:srgbClr val="00B050"/>
              </a:buClr>
            </a:pPr>
            <a:r>
              <a:rPr lang="es-AR" sz="3200" dirty="0" smtClean="0"/>
              <a:t>Modificaciones y adecuaciones</a:t>
            </a:r>
            <a:endParaRPr lang="es-AR" sz="3200" dirty="0"/>
          </a:p>
        </p:txBody>
      </p:sp>
    </p:spTree>
    <p:extLst>
      <p:ext uri="{BB962C8B-B14F-4D97-AF65-F5344CB8AC3E}">
        <p14:creationId xmlns:p14="http://schemas.microsoft.com/office/powerpoint/2010/main" val="125148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Resumen de las principales modificaciones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529255"/>
            <a:ext cx="7599000" cy="5092262"/>
          </a:xfrm>
          <a:ln>
            <a:noFill/>
          </a:ln>
        </p:spPr>
        <p:txBody>
          <a:bodyPr>
            <a:normAutofit/>
          </a:bodyPr>
          <a:lstStyle/>
          <a:p>
            <a:endParaRPr lang="es-AR" sz="3000" dirty="0"/>
          </a:p>
          <a:p>
            <a:pPr lvl="0">
              <a:buClr>
                <a:srgbClr val="00B050"/>
              </a:buClr>
            </a:pPr>
            <a:r>
              <a:rPr lang="es-AR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Personas </a:t>
            </a:r>
            <a:r>
              <a:rPr lang="es-AR" sz="3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Jurídicas: DDJJ de Ganancias. Se deja sin efecto el “Informe para fines fiscales</a:t>
            </a:r>
            <a:r>
              <a:rPr lang="es-AR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”. </a:t>
            </a:r>
          </a:p>
          <a:p>
            <a:pPr marL="0" lvl="0" indent="0">
              <a:buClr>
                <a:srgbClr val="00B050"/>
              </a:buClr>
              <a:buNone/>
            </a:pPr>
            <a:r>
              <a:rPr lang="es-AR" sz="3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s-AR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RG (AFIP) 4626 – BO: 7/11/2019</a:t>
            </a:r>
            <a:endParaRPr lang="es-AR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indent="0">
              <a:buNone/>
            </a:pPr>
            <a:endParaRPr lang="es-ES" sz="3000" dirty="0" smtClean="0"/>
          </a:p>
          <a:p>
            <a:pPr marL="0" indent="0">
              <a:buNone/>
            </a:pPr>
            <a:r>
              <a:rPr lang="es-ES" sz="3000" dirty="0" smtClean="0"/>
              <a:t>- Se presenta el F 713 y la Memoria, Estados Contables e Informe del Auditor.</a:t>
            </a:r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278943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Resumen de las principales modificaciones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778390"/>
            <a:ext cx="7220628" cy="4228272"/>
          </a:xfrm>
          <a:ln>
            <a:noFill/>
          </a:ln>
        </p:spPr>
        <p:txBody>
          <a:bodyPr>
            <a:normAutofit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</a:pPr>
            <a:r>
              <a:rPr lang="es-AR" sz="3200" dirty="0" smtClean="0"/>
              <a:t>Se prorroga hasta el 31/12/2019 la cancelación de contribuciones de la </a:t>
            </a:r>
            <a:r>
              <a:rPr lang="es-AR" sz="3200" dirty="0" err="1" smtClean="0"/>
              <a:t>Seg</a:t>
            </a:r>
            <a:r>
              <a:rPr lang="es-AR" sz="3200" dirty="0" smtClean="0"/>
              <a:t>. Social con saldo de libre disponibilidad de IVA para Micro o Pequeñas empresas inscriptas en el Registro. </a:t>
            </a:r>
          </a:p>
          <a:p>
            <a:pPr marL="0" indent="0">
              <a:buClr>
                <a:srgbClr val="00B050"/>
              </a:buClr>
              <a:buNone/>
            </a:pPr>
            <a:r>
              <a:rPr lang="es-AR" sz="3200" dirty="0"/>
              <a:t> </a:t>
            </a:r>
            <a:r>
              <a:rPr lang="es-AR" sz="3200" dirty="0" smtClean="0"/>
              <a:t>   RG (AFIP) 4625 – BO: 1/11/2019</a:t>
            </a:r>
          </a:p>
          <a:p>
            <a:pPr marL="0" indent="0">
              <a:buClr>
                <a:srgbClr val="00B050"/>
              </a:buClr>
              <a:buNone/>
            </a:pPr>
            <a:endParaRPr lang="es-AR" sz="3200" dirty="0"/>
          </a:p>
          <a:p>
            <a:pPr marL="0" indent="0">
              <a:buNone/>
            </a:pPr>
            <a:endParaRPr lang="es-AR" sz="3200" dirty="0"/>
          </a:p>
        </p:txBody>
      </p:sp>
    </p:spTree>
    <p:extLst>
      <p:ext uri="{BB962C8B-B14F-4D97-AF65-F5344CB8AC3E}">
        <p14:creationId xmlns:p14="http://schemas.microsoft.com/office/powerpoint/2010/main" val="19633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Resumen de las principales modificaciones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778390"/>
            <a:ext cx="7001851" cy="3777622"/>
          </a:xfrm>
          <a:ln>
            <a:noFill/>
          </a:ln>
        </p:spPr>
        <p:txBody>
          <a:bodyPr>
            <a:normAutofit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</a:pPr>
            <a:r>
              <a:rPr lang="es-AR" sz="3200" dirty="0" smtClean="0"/>
              <a:t>Registro único Tributario – Padrón Federal. Creación RG (AFIP) 4624 – BO: 4/11/2019</a:t>
            </a:r>
          </a:p>
          <a:p>
            <a:pPr marL="0" indent="0">
              <a:buClr>
                <a:srgbClr val="00B050"/>
              </a:buClr>
              <a:buNone/>
            </a:pPr>
            <a:endParaRPr lang="es-AR" sz="3200" dirty="0"/>
          </a:p>
        </p:txBody>
      </p:sp>
    </p:spTree>
    <p:extLst>
      <p:ext uri="{BB962C8B-B14F-4D97-AF65-F5344CB8AC3E}">
        <p14:creationId xmlns:p14="http://schemas.microsoft.com/office/powerpoint/2010/main" val="78497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Registro único Tributario  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024759"/>
            <a:ext cx="7001851" cy="5423337"/>
          </a:xfrm>
          <a:ln>
            <a:noFill/>
          </a:ln>
        </p:spPr>
        <p:txBody>
          <a:bodyPr>
            <a:normAutofit fontScale="85000" lnSpcReduction="10000"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</a:pPr>
            <a:r>
              <a:rPr lang="es-AR" sz="3200" dirty="0" smtClean="0"/>
              <a:t>Sistema Registral para inscripciones y datos del contribuyente</a:t>
            </a:r>
          </a:p>
          <a:p>
            <a:pPr>
              <a:buClr>
                <a:srgbClr val="00B050"/>
              </a:buClr>
            </a:pPr>
            <a:r>
              <a:rPr lang="es-AR" sz="3200" dirty="0" smtClean="0"/>
              <a:t>Registro incluye: </a:t>
            </a:r>
          </a:p>
          <a:p>
            <a:pPr>
              <a:buClr>
                <a:srgbClr val="00B050"/>
              </a:buClr>
              <a:buFontTx/>
              <a:buChar char="-"/>
            </a:pPr>
            <a:r>
              <a:rPr lang="es-AR" sz="3200" dirty="0" smtClean="0"/>
              <a:t>Impuestos Nacionales</a:t>
            </a:r>
          </a:p>
          <a:p>
            <a:pPr>
              <a:buClr>
                <a:srgbClr val="00B050"/>
              </a:buClr>
              <a:buFontTx/>
              <a:buChar char="-"/>
            </a:pPr>
            <a:r>
              <a:rPr lang="es-AR" sz="3200" dirty="0" smtClean="0"/>
              <a:t>IIBB jurisdicciones adheridas</a:t>
            </a:r>
          </a:p>
          <a:p>
            <a:pPr>
              <a:buClr>
                <a:srgbClr val="00B050"/>
              </a:buClr>
              <a:buFontTx/>
              <a:buChar char="-"/>
            </a:pPr>
            <a:r>
              <a:rPr lang="es-AR" sz="3200" dirty="0" smtClean="0"/>
              <a:t>Tributos municipales sobre la actividad comercial, industrial o de servicios de las </a:t>
            </a:r>
            <a:r>
              <a:rPr lang="es-AR" sz="3200" dirty="0" err="1" smtClean="0"/>
              <a:t>jurisdicc</a:t>
            </a:r>
            <a:r>
              <a:rPr lang="es-AR" sz="3200" dirty="0" smtClean="0"/>
              <a:t>. Adheridas</a:t>
            </a:r>
          </a:p>
          <a:p>
            <a:pPr lvl="0">
              <a:buClr>
                <a:srgbClr val="00B050"/>
              </a:buClr>
            </a:pPr>
            <a:r>
              <a:rPr lang="es-AR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Aplicación: Será informado por AFIP en su página web.</a:t>
            </a:r>
            <a:endParaRPr lang="es-AR" sz="32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buClr>
                <a:srgbClr val="00B050"/>
              </a:buClr>
              <a:buFontTx/>
              <a:buChar char="-"/>
            </a:pPr>
            <a:endParaRPr lang="es-AR" sz="3200" dirty="0" smtClean="0"/>
          </a:p>
          <a:p>
            <a:pPr marL="0" indent="0">
              <a:buClr>
                <a:srgbClr val="00B050"/>
              </a:buClr>
              <a:buNone/>
            </a:pPr>
            <a:endParaRPr lang="es-AR" sz="3200" dirty="0"/>
          </a:p>
        </p:txBody>
      </p:sp>
    </p:spTree>
    <p:extLst>
      <p:ext uri="{BB962C8B-B14F-4D97-AF65-F5344CB8AC3E}">
        <p14:creationId xmlns:p14="http://schemas.microsoft.com/office/powerpoint/2010/main" val="116639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Resumen de las principales modificaciones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778390"/>
            <a:ext cx="7001851" cy="3777622"/>
          </a:xfrm>
          <a:ln>
            <a:noFill/>
          </a:ln>
        </p:spPr>
        <p:txBody>
          <a:bodyPr>
            <a:normAutofit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</a:pPr>
            <a:r>
              <a:rPr lang="es-AR" sz="3200" dirty="0" smtClean="0"/>
              <a:t>Nuevo régimen de retención de IVA y Ganancias para comerciantes y prestadores de servicios por operaciones con billeteras electrónicas </a:t>
            </a:r>
          </a:p>
          <a:p>
            <a:pPr marL="0" indent="0">
              <a:buClr>
                <a:srgbClr val="00B050"/>
              </a:buClr>
              <a:buNone/>
            </a:pPr>
            <a:r>
              <a:rPr lang="es-AR" sz="3200" dirty="0"/>
              <a:t> </a:t>
            </a:r>
            <a:r>
              <a:rPr lang="es-AR" sz="3200" dirty="0" smtClean="0"/>
              <a:t>  RG (AFIP) 4622 – BO: 30/10/2019</a:t>
            </a:r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16791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Régimen de retención billeteras electrónicas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778390"/>
            <a:ext cx="7001851" cy="3777622"/>
          </a:xfrm>
          <a:ln>
            <a:noFill/>
          </a:ln>
        </p:spPr>
        <p:txBody>
          <a:bodyPr>
            <a:normAutofit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</a:pPr>
            <a:r>
              <a:rPr lang="es-AR" sz="3200" dirty="0" smtClean="0"/>
              <a:t> Excluye a las Micro empresas y a las potenciales micro empresas </a:t>
            </a:r>
            <a:r>
              <a:rPr lang="es-AR" sz="3200" dirty="0" smtClean="0">
                <a:sym typeface="Wingdings" panose="05000000000000000000" pitchFamily="2" charset="2"/>
              </a:rPr>
              <a:t> solicitar el beneficio de exclusión en el sistema registral (ídem RG 4621)</a:t>
            </a:r>
          </a:p>
          <a:p>
            <a:pPr>
              <a:buClr>
                <a:srgbClr val="00B050"/>
              </a:buClr>
            </a:pPr>
            <a:r>
              <a:rPr lang="es-AR" sz="3200" dirty="0" smtClean="0">
                <a:sym typeface="Wingdings" panose="05000000000000000000" pitchFamily="2" charset="2"/>
              </a:rPr>
              <a:t>Principales características</a:t>
            </a:r>
          </a:p>
          <a:p>
            <a:pPr marL="0" indent="0">
              <a:buClr>
                <a:srgbClr val="00B050"/>
              </a:buClr>
              <a:buNone/>
            </a:pPr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17555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Resumen de las principales modificaciones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529255"/>
            <a:ext cx="7599000" cy="5092262"/>
          </a:xfrm>
          <a:ln>
            <a:noFill/>
          </a:ln>
        </p:spPr>
        <p:txBody>
          <a:bodyPr>
            <a:normAutofit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  <a:buFont typeface="Wingdings 3" panose="05040102010807070707" pitchFamily="18" charset="2"/>
              <a:buChar char=""/>
            </a:pPr>
            <a:endParaRPr lang="es-AR" sz="3200" dirty="0" smtClean="0"/>
          </a:p>
          <a:p>
            <a:pPr>
              <a:buClr>
                <a:srgbClr val="00B050"/>
              </a:buClr>
              <a:buFont typeface="Wingdings 3" panose="05040102010807070707" pitchFamily="18" charset="2"/>
              <a:buChar char=""/>
            </a:pPr>
            <a:r>
              <a:rPr lang="es-AR" sz="3200" dirty="0" smtClean="0"/>
              <a:t>Factura M. Actualización de los parámetros patrimoniales para nuevos RI en IVA. </a:t>
            </a:r>
          </a:p>
          <a:p>
            <a:pPr marL="0" indent="0">
              <a:buClr>
                <a:srgbClr val="00B050"/>
              </a:buClr>
              <a:buNone/>
            </a:pPr>
            <a:r>
              <a:rPr lang="es-AR" sz="3200" dirty="0"/>
              <a:t> </a:t>
            </a:r>
            <a:r>
              <a:rPr lang="es-AR" sz="3200" dirty="0" smtClean="0"/>
              <a:t>  RG (AFIP) 4627 – BO: 7/11/2019</a:t>
            </a:r>
          </a:p>
          <a:p>
            <a:pPr>
              <a:buClr>
                <a:srgbClr val="00B050"/>
              </a:buClr>
              <a:buFont typeface="Wingdings 3" panose="05040102010807070707" pitchFamily="18" charset="2"/>
              <a:buChar char=""/>
            </a:pPr>
            <a:endParaRPr lang="es-AR" sz="3200" dirty="0"/>
          </a:p>
          <a:p>
            <a:pPr marL="0" indent="0">
              <a:buNone/>
            </a:pPr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1151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Resumen de las principales modificaciones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778390"/>
            <a:ext cx="7001851" cy="3777622"/>
          </a:xfrm>
          <a:ln>
            <a:noFill/>
          </a:ln>
        </p:spPr>
        <p:txBody>
          <a:bodyPr>
            <a:normAutofit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</a:pPr>
            <a:r>
              <a:rPr lang="es-AR" sz="3200" dirty="0" smtClean="0"/>
              <a:t>IVA 0% productos canasta familiar. Devolución, acreditación o transferencia del crédito fiscal. </a:t>
            </a:r>
          </a:p>
          <a:p>
            <a:pPr marL="0" indent="0">
              <a:buClr>
                <a:srgbClr val="00B050"/>
              </a:buClr>
              <a:buNone/>
            </a:pPr>
            <a:r>
              <a:rPr lang="es-AR" sz="3200" dirty="0"/>
              <a:t> </a:t>
            </a:r>
            <a:r>
              <a:rPr lang="es-AR" sz="3200" dirty="0" smtClean="0"/>
              <a:t>  RG (AFIP) 4615 – BO: 25/10/2019</a:t>
            </a:r>
            <a:endParaRPr lang="es-AR" sz="3200" dirty="0"/>
          </a:p>
          <a:p>
            <a:pPr marL="0" indent="0">
              <a:buNone/>
            </a:pPr>
            <a:endParaRPr lang="es-AR" sz="3200" dirty="0"/>
          </a:p>
          <a:p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212648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499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Devolución CF productos gravados a la alícuota 0%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778389"/>
            <a:ext cx="7001851" cy="4575113"/>
          </a:xfrm>
          <a:ln>
            <a:noFill/>
          </a:ln>
        </p:spPr>
        <p:txBody>
          <a:bodyPr>
            <a:normAutofit lnSpcReduction="10000"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</a:pPr>
            <a:r>
              <a:rPr lang="es-AR" sz="3200" dirty="0" smtClean="0"/>
              <a:t> Se deben cumplir los requisitos habituales</a:t>
            </a:r>
          </a:p>
          <a:p>
            <a:pPr>
              <a:buClr>
                <a:srgbClr val="00B050"/>
              </a:buClr>
            </a:pPr>
            <a:r>
              <a:rPr lang="es-AR" sz="3200" dirty="0" smtClean="0"/>
              <a:t> Condiciones: CF no absorbidos por DF de la actividad.</a:t>
            </a:r>
          </a:p>
          <a:p>
            <a:pPr>
              <a:buClr>
                <a:srgbClr val="00B050"/>
              </a:buClr>
            </a:pPr>
            <a:r>
              <a:rPr lang="es-AR" sz="3200" dirty="0" smtClean="0"/>
              <a:t>Límite: Monto de venta de productos alcanzados a la alícuota cero de cada período fiscal x 21%</a:t>
            </a:r>
          </a:p>
          <a:p>
            <a:pPr marL="0" indent="0">
              <a:buNone/>
            </a:pPr>
            <a:endParaRPr lang="es-AR" sz="3200" dirty="0" smtClean="0"/>
          </a:p>
          <a:p>
            <a:pPr marL="0" indent="0">
              <a:buNone/>
            </a:pPr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299198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Devolución CF productos gravados a la alícuota 0%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778389"/>
            <a:ext cx="7001851" cy="4575113"/>
          </a:xfrm>
          <a:ln>
            <a:noFill/>
          </a:ln>
        </p:spPr>
        <p:txBody>
          <a:bodyPr>
            <a:normAutofit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</a:pPr>
            <a:r>
              <a:rPr lang="es-AR" sz="3200" dirty="0" smtClean="0"/>
              <a:t> Informe Especial de Contador Público en “</a:t>
            </a:r>
            <a:r>
              <a:rPr lang="es-AR" sz="3200" dirty="0" err="1" smtClean="0"/>
              <a:t>pdf</a:t>
            </a:r>
            <a:r>
              <a:rPr lang="es-AR" sz="3200" dirty="0" smtClean="0"/>
              <a:t>”</a:t>
            </a:r>
          </a:p>
          <a:p>
            <a:pPr>
              <a:buClr>
                <a:srgbClr val="00B050"/>
              </a:buClr>
            </a:pPr>
            <a:r>
              <a:rPr lang="es-AR" sz="3200" dirty="0" smtClean="0"/>
              <a:t>Para las solicitudes correspondientes a los meses de agosto a diciembre 2019, ambos inclusive</a:t>
            </a:r>
          </a:p>
          <a:p>
            <a:pPr marL="0" indent="0">
              <a:buNone/>
            </a:pPr>
            <a:endParaRPr lang="es-AR" sz="3200" dirty="0" smtClean="0"/>
          </a:p>
          <a:p>
            <a:pPr marL="0" indent="0">
              <a:buNone/>
            </a:pPr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158867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9786" y="497500"/>
            <a:ext cx="6589199" cy="1280890"/>
          </a:xfrm>
        </p:spPr>
        <p:txBody>
          <a:bodyPr>
            <a:normAutofit/>
          </a:bodyPr>
          <a:lstStyle/>
          <a:p>
            <a:r>
              <a:rPr lang="es-ES" sz="3450" b="1" dirty="0" smtClean="0">
                <a:latin typeface="+mn-lt"/>
              </a:rPr>
              <a:t>Resumen de las principales modificaciones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19786" y="1778390"/>
            <a:ext cx="7001851" cy="3777622"/>
          </a:xfrm>
          <a:ln>
            <a:noFill/>
          </a:ln>
        </p:spPr>
        <p:txBody>
          <a:bodyPr>
            <a:normAutofit/>
          </a:bodyPr>
          <a:lstStyle/>
          <a:p>
            <a:endParaRPr lang="es-AR" sz="3000" dirty="0"/>
          </a:p>
          <a:p>
            <a:pPr>
              <a:buClr>
                <a:srgbClr val="00B050"/>
              </a:buClr>
              <a:buFont typeface="Wingdings 3" panose="05040102010807070707" pitchFamily="18" charset="2"/>
              <a:buChar char=""/>
            </a:pPr>
            <a:r>
              <a:rPr lang="es-AR" sz="3200" dirty="0" smtClean="0"/>
              <a:t>Prórroga del plan de pagos temporario de hasta120 cuotas hasta el 30/11/2019.</a:t>
            </a:r>
          </a:p>
          <a:p>
            <a:pPr marL="0" indent="0">
              <a:buClr>
                <a:srgbClr val="00B050"/>
              </a:buClr>
              <a:buNone/>
            </a:pPr>
            <a:r>
              <a:rPr lang="es-AR" sz="3200" dirty="0" smtClean="0"/>
              <a:t>    RG (AFIP) 4616 – BO: 28/10/2019</a:t>
            </a:r>
            <a:endParaRPr lang="es-AR" sz="3200" dirty="0"/>
          </a:p>
          <a:p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41415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3004" y="384959"/>
            <a:ext cx="6589199" cy="1280890"/>
          </a:xfrm>
        </p:spPr>
        <p:txBody>
          <a:bodyPr>
            <a:normAutofit/>
          </a:bodyPr>
          <a:lstStyle/>
          <a:p>
            <a:r>
              <a:rPr lang="es-AR" sz="3450" b="1" dirty="0" smtClean="0">
                <a:latin typeface="+mn-lt"/>
              </a:rPr>
              <a:t>RG (AFIP) 4627: Factura M. Modificaciones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13260" y="1665849"/>
            <a:ext cx="8073782" cy="4548557"/>
          </a:xfrm>
        </p:spPr>
        <p:txBody>
          <a:bodyPr>
            <a:normAutofit/>
          </a:bodyPr>
          <a:lstStyle/>
          <a:p>
            <a:pPr>
              <a:buClr>
                <a:srgbClr val="00B050"/>
              </a:buClr>
            </a:pPr>
            <a:endParaRPr lang="es-AR" sz="3200" dirty="0" smtClean="0"/>
          </a:p>
          <a:p>
            <a:pPr>
              <a:buClr>
                <a:srgbClr val="00B050"/>
              </a:buClr>
            </a:pPr>
            <a:r>
              <a:rPr lang="es-AR" sz="3200" dirty="0" smtClean="0"/>
              <a:t>RI  que solicitan por primera vez autorización para emitir comprobantes “A” deben generar </a:t>
            </a:r>
            <a:r>
              <a:rPr lang="es-AR" sz="3200" dirty="0" smtClean="0">
                <a:sym typeface="Wingdings" panose="05000000000000000000" pitchFamily="2" charset="2"/>
              </a:rPr>
              <a:t> F 855/856</a:t>
            </a:r>
            <a:endParaRPr lang="es-AR" sz="3000" dirty="0"/>
          </a:p>
          <a:p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348781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9281" y="341975"/>
            <a:ext cx="6589199" cy="1280890"/>
          </a:xfrm>
        </p:spPr>
        <p:txBody>
          <a:bodyPr>
            <a:normAutofit/>
          </a:bodyPr>
          <a:lstStyle/>
          <a:p>
            <a:r>
              <a:rPr lang="es-AR" sz="3450" b="1" dirty="0" smtClean="0">
                <a:latin typeface="+mn-lt"/>
              </a:rPr>
              <a:t>Página web AFIP 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5135" y="1848729"/>
            <a:ext cx="6591985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AR" sz="3000" dirty="0"/>
          </a:p>
          <a:p>
            <a:endParaRPr lang="es-AR" sz="3000" dirty="0"/>
          </a:p>
          <a:p>
            <a:endParaRPr lang="es-AR" sz="3000" dirty="0"/>
          </a:p>
          <a:p>
            <a:pPr marL="0" indent="0">
              <a:buNone/>
            </a:pPr>
            <a:endParaRPr lang="es-AR" sz="3000" dirty="0"/>
          </a:p>
          <a:p>
            <a:endParaRPr lang="es-ES" sz="3000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549349910"/>
              </p:ext>
            </p:extLst>
          </p:nvPr>
        </p:nvGraphicFramePr>
        <p:xfrm>
          <a:off x="464233" y="1397000"/>
          <a:ext cx="8159261" cy="4891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698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2666" y="356824"/>
            <a:ext cx="6589199" cy="1280890"/>
          </a:xfrm>
        </p:spPr>
        <p:txBody>
          <a:bodyPr>
            <a:normAutofit/>
          </a:bodyPr>
          <a:lstStyle/>
          <a:p>
            <a:r>
              <a:rPr lang="es-AR" sz="3450" b="1" dirty="0" smtClean="0">
                <a:latin typeface="+mn-lt"/>
              </a:rPr>
              <a:t>Requisitos para emitir comprobantes tipo “A”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02931" y="1852247"/>
            <a:ext cx="7089044" cy="3777622"/>
          </a:xfrm>
        </p:spPr>
        <p:txBody>
          <a:bodyPr>
            <a:normAutofit/>
          </a:bodyPr>
          <a:lstStyle/>
          <a:p>
            <a:pPr>
              <a:buClr>
                <a:srgbClr val="00B050"/>
              </a:buClr>
            </a:pPr>
            <a:r>
              <a:rPr lang="es-AR" sz="3200" dirty="0" smtClean="0"/>
              <a:t>No encontrarse en las causales de la RG (AFIP) 4132</a:t>
            </a:r>
          </a:p>
          <a:p>
            <a:pPr>
              <a:buClr>
                <a:srgbClr val="00B050"/>
              </a:buClr>
            </a:pPr>
            <a:r>
              <a:rPr lang="es-AR" sz="3200" dirty="0" smtClean="0"/>
              <a:t>No haber incurrido en irregularidades o incumplimientos formales</a:t>
            </a:r>
          </a:p>
          <a:p>
            <a:pPr>
              <a:buClr>
                <a:srgbClr val="00B050"/>
              </a:buClr>
            </a:pPr>
            <a:r>
              <a:rPr lang="es-AR" sz="3200" dirty="0" smtClean="0"/>
              <a:t> Cumplir con los requisitos patrimoniales</a:t>
            </a:r>
          </a:p>
          <a:p>
            <a:pPr marL="0" indent="0">
              <a:buNone/>
            </a:pPr>
            <a:endParaRPr lang="es-AR" sz="3200" dirty="0"/>
          </a:p>
          <a:p>
            <a:endParaRPr lang="es-ES" sz="3000" dirty="0"/>
          </a:p>
        </p:txBody>
      </p:sp>
    </p:spTree>
    <p:extLst>
      <p:ext uri="{BB962C8B-B14F-4D97-AF65-F5344CB8AC3E}">
        <p14:creationId xmlns:p14="http://schemas.microsoft.com/office/powerpoint/2010/main" val="149225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2666" y="356824"/>
            <a:ext cx="6589199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s-AR" sz="3450" b="1" dirty="0" smtClean="0">
                <a:latin typeface="+mn-lt"/>
              </a:rPr>
              <a:t>Requisitos patrimoniales para emitir comprobantes tipo “A”:  PH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02931" y="1852247"/>
            <a:ext cx="7089044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AR" sz="3200" dirty="0"/>
          </a:p>
          <a:p>
            <a:endParaRPr lang="es-ES" sz="3000" dirty="0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403320351"/>
              </p:ext>
            </p:extLst>
          </p:nvPr>
        </p:nvGraphicFramePr>
        <p:xfrm>
          <a:off x="204952" y="1371601"/>
          <a:ext cx="8939048" cy="5486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68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2666" y="356824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es-AR" sz="3450" b="1" dirty="0" smtClean="0">
                <a:latin typeface="+mn-lt"/>
              </a:rPr>
              <a:t>Requisitos para emitir comprobantes tipo “A”:  PH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02931" y="1852247"/>
            <a:ext cx="7089044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AR" sz="3200" dirty="0"/>
          </a:p>
          <a:p>
            <a:endParaRPr lang="es-ES" sz="3000" dirty="0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4126212145"/>
              </p:ext>
            </p:extLst>
          </p:nvPr>
        </p:nvGraphicFramePr>
        <p:xfrm>
          <a:off x="204952" y="1371601"/>
          <a:ext cx="8939048" cy="5486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4015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2853" y="343734"/>
            <a:ext cx="6589199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s-AR" sz="3450" b="1" dirty="0" smtClean="0">
                <a:latin typeface="+mn-lt"/>
              </a:rPr>
              <a:t>Requisitos para emitir comprobantes tipo “A”:  Demás responsables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02931" y="1852247"/>
            <a:ext cx="7089044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AR" sz="3200" dirty="0"/>
          </a:p>
          <a:p>
            <a:endParaRPr lang="es-ES" sz="3000" dirty="0"/>
          </a:p>
        </p:txBody>
      </p:sp>
      <p:graphicFrame>
        <p:nvGraphicFramePr>
          <p:cNvPr id="6" name="Diagrama 5"/>
          <p:cNvGraphicFramePr/>
          <p:nvPr/>
        </p:nvGraphicFramePr>
        <p:xfrm>
          <a:off x="204952" y="1213945"/>
          <a:ext cx="8939048" cy="5486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328126975"/>
              </p:ext>
            </p:extLst>
          </p:nvPr>
        </p:nvGraphicFramePr>
        <p:xfrm>
          <a:off x="599090" y="2101106"/>
          <a:ext cx="7693571" cy="4599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80059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88598" y="341975"/>
            <a:ext cx="6589199" cy="1280890"/>
          </a:xfrm>
        </p:spPr>
        <p:txBody>
          <a:bodyPr>
            <a:normAutofit/>
          </a:bodyPr>
          <a:lstStyle/>
          <a:p>
            <a:r>
              <a:rPr lang="es-AR" sz="3450" b="1" dirty="0" smtClean="0">
                <a:latin typeface="+mn-lt"/>
              </a:rPr>
              <a:t>Comprobante a emitir:</a:t>
            </a:r>
            <a:r>
              <a:rPr lang="es-AR" sz="3450" b="1" dirty="0">
                <a:latin typeface="+mn-lt"/>
              </a:rPr>
              <a:t>	</a:t>
            </a:r>
            <a:endParaRPr lang="es-ES" sz="3450" b="1" dirty="0"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5135" y="1848729"/>
            <a:ext cx="6591985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AR" sz="3000" dirty="0"/>
          </a:p>
          <a:p>
            <a:endParaRPr lang="es-AR" sz="3000" dirty="0"/>
          </a:p>
          <a:p>
            <a:endParaRPr lang="es-AR" sz="3000" dirty="0"/>
          </a:p>
          <a:p>
            <a:pPr marL="0" indent="0">
              <a:buNone/>
            </a:pPr>
            <a:endParaRPr lang="es-AR" sz="3000" dirty="0"/>
          </a:p>
          <a:p>
            <a:endParaRPr lang="es-ES" sz="3000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644518336"/>
              </p:ext>
            </p:extLst>
          </p:nvPr>
        </p:nvGraphicFramePr>
        <p:xfrm>
          <a:off x="464233" y="998806"/>
          <a:ext cx="8159261" cy="5289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9714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1196</TotalTime>
  <Words>739</Words>
  <Application>Microsoft Office PowerPoint</Application>
  <PresentationFormat>Presentación en pantalla (4:3)</PresentationFormat>
  <Paragraphs>120</Paragraphs>
  <Slides>23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Espiral</vt:lpstr>
      <vt:lpstr>Novedades Impositivas</vt:lpstr>
      <vt:lpstr>Resumen de las principales modificaciones</vt:lpstr>
      <vt:lpstr>RG (AFIP) 4627: Factura M. Modificaciones</vt:lpstr>
      <vt:lpstr>Página web AFIP </vt:lpstr>
      <vt:lpstr>Requisitos para emitir comprobantes tipo “A”</vt:lpstr>
      <vt:lpstr>Requisitos patrimoniales para emitir comprobantes tipo “A”:  PH</vt:lpstr>
      <vt:lpstr>Requisitos para emitir comprobantes tipo “A”:  PH</vt:lpstr>
      <vt:lpstr>Requisitos para emitir comprobantes tipo “A”:  Demás responsables</vt:lpstr>
      <vt:lpstr>Comprobante a emitir: </vt:lpstr>
      <vt:lpstr>Comprobante a emitir:</vt:lpstr>
      <vt:lpstr>Comprobante a emitir: </vt:lpstr>
      <vt:lpstr>Régimen de retención de IVA y Ganancias</vt:lpstr>
      <vt:lpstr>Régimen especial de pago y régimen de información </vt:lpstr>
      <vt:lpstr>Resumen de las principales modificaciones</vt:lpstr>
      <vt:lpstr>Resumen de las principales modificaciones</vt:lpstr>
      <vt:lpstr>Resumen de las principales modificaciones</vt:lpstr>
      <vt:lpstr>Registro único Tributario  </vt:lpstr>
      <vt:lpstr>Resumen de las principales modificaciones</vt:lpstr>
      <vt:lpstr>Régimen de retención billeteras electrónicas</vt:lpstr>
      <vt:lpstr>Resumen de las principales modificaciones</vt:lpstr>
      <vt:lpstr>Devolución CF productos gravados a la alícuota 0%</vt:lpstr>
      <vt:lpstr>Devolución CF productos gravados a la alícuota 0%</vt:lpstr>
      <vt:lpstr>Resumen de las principales modificaciones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Libro de IVA Digital</dc:title>
  <dc:creator>CERCHIARA CLAUDIA MARCELA</dc:creator>
  <cp:lastModifiedBy>Ana Karina Januszewski</cp:lastModifiedBy>
  <cp:revision>72</cp:revision>
  <dcterms:created xsi:type="dcterms:W3CDTF">2019-09-11T14:50:39Z</dcterms:created>
  <dcterms:modified xsi:type="dcterms:W3CDTF">2019-11-11T18:02:27Z</dcterms:modified>
</cp:coreProperties>
</file>